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3.xml" ContentType="application/vnd.openxmlformats-officedocument.themeOverr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4.xml" ContentType="application/vnd.openxmlformats-officedocument.themeOverr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5.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6.xml" ContentType="application/vnd.openxmlformats-officedocument.themeOverride+xml"/>
  <Override PartName="/ppt/notesSlides/notesSlide16.xml" ContentType="application/vnd.openxmlformats-officedocument.presentationml.notesSlide+xml"/>
  <Override PartName="/ppt/theme/themeOverride7.xml" ContentType="application/vnd.openxmlformats-officedocument.themeOverride+xml"/>
  <Override PartName="/ppt/notesSlides/notesSlide17.xml" ContentType="application/vnd.openxmlformats-officedocument.presentationml.notesSlide+xml"/>
  <Override PartName="/ppt/theme/themeOverride8.xml" ContentType="application/vnd.openxmlformats-officedocument.themeOverr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9.xml" ContentType="application/vnd.openxmlformats-officedocument.themeOverride+xml"/>
  <Override PartName="/ppt/notesSlides/notesSlide19.xml" ContentType="application/vnd.openxmlformats-officedocument.presentationml.notesSlide+xml"/>
  <Override PartName="/ppt/theme/themeOverride10.xml" ContentType="application/vnd.openxmlformats-officedocument.themeOverride+xml"/>
  <Override PartName="/ppt/notesSlides/notesSlide20.xml" ContentType="application/vnd.openxmlformats-officedocument.presentationml.notesSlide+xml"/>
  <Override PartName="/ppt/theme/themeOverride11.xml" ContentType="application/vnd.openxmlformats-officedocument.themeOverride+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61" r:id="rId2"/>
    <p:sldId id="361" r:id="rId3"/>
    <p:sldId id="376" r:id="rId4"/>
    <p:sldId id="390" r:id="rId5"/>
    <p:sldId id="341" r:id="rId6"/>
    <p:sldId id="365" r:id="rId7"/>
    <p:sldId id="369" r:id="rId8"/>
    <p:sldId id="377" r:id="rId9"/>
    <p:sldId id="378" r:id="rId10"/>
    <p:sldId id="353" r:id="rId11"/>
    <p:sldId id="407" r:id="rId12"/>
    <p:sldId id="408" r:id="rId13"/>
    <p:sldId id="409" r:id="rId14"/>
    <p:sldId id="410" r:id="rId15"/>
    <p:sldId id="411" r:id="rId16"/>
    <p:sldId id="386" r:id="rId17"/>
    <p:sldId id="401" r:id="rId18"/>
    <p:sldId id="402" r:id="rId19"/>
    <p:sldId id="403" r:id="rId20"/>
    <p:sldId id="404" r:id="rId21"/>
    <p:sldId id="405" r:id="rId22"/>
    <p:sldId id="412" r:id="rId23"/>
    <p:sldId id="391" r:id="rId24"/>
    <p:sldId id="367" r:id="rId25"/>
    <p:sldId id="393" r:id="rId26"/>
    <p:sldId id="406" r:id="rId27"/>
    <p:sldId id="3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esh Bhide" initials="GB" lastIdx="14" clrIdx="0">
    <p:extLst>
      <p:ext uri="{19B8F6BF-5375-455C-9EA6-DF929625EA0E}">
        <p15:presenceInfo xmlns:p15="http://schemas.microsoft.com/office/powerpoint/2012/main" userId="1f340aca60cb59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89183-1FB6-4527-B322-E97E7A36EF09}" v="116" dt="2022-06-22T16:49:32.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660"/>
  </p:normalViewPr>
  <p:slideViewPr>
    <p:cSldViewPr>
      <p:cViewPr varScale="1">
        <p:scale>
          <a:sx n="83" d="100"/>
          <a:sy n="83" d="100"/>
        </p:scale>
        <p:origin x="614" y="4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89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hakti Gaitonde" userId="b40d708a-0cda-43d0-9821-488f324849d9" providerId="ADAL" clId="{2F989183-1FB6-4527-B322-E97E7A36EF09}"/>
    <pc:docChg chg="undo custSel addSld delSld modSld">
      <pc:chgData name="Bhakti Gaitonde" userId="b40d708a-0cda-43d0-9821-488f324849d9" providerId="ADAL" clId="{2F989183-1FB6-4527-B322-E97E7A36EF09}" dt="2022-06-22T16:54:20.053" v="1365" actId="20577"/>
      <pc:docMkLst>
        <pc:docMk/>
      </pc:docMkLst>
      <pc:sldChg chg="modSp mod">
        <pc:chgData name="Bhakti Gaitonde" userId="b40d708a-0cda-43d0-9821-488f324849d9" providerId="ADAL" clId="{2F989183-1FB6-4527-B322-E97E7A36EF09}" dt="2022-06-22T16:50:32.833" v="1325" actId="20577"/>
        <pc:sldMkLst>
          <pc:docMk/>
          <pc:sldMk cId="2430438564" sldId="261"/>
        </pc:sldMkLst>
        <pc:spChg chg="mod">
          <ac:chgData name="Bhakti Gaitonde" userId="b40d708a-0cda-43d0-9821-488f324849d9" providerId="ADAL" clId="{2F989183-1FB6-4527-B322-E97E7A36EF09}" dt="2022-06-22T16:50:32.833" v="1325" actId="20577"/>
          <ac:spMkLst>
            <pc:docMk/>
            <pc:sldMk cId="2430438564" sldId="261"/>
            <ac:spMk id="4" creationId="{00000000-0000-0000-0000-000000000000}"/>
          </ac:spMkLst>
        </pc:spChg>
      </pc:sldChg>
      <pc:sldChg chg="add">
        <pc:chgData name="Bhakti Gaitonde" userId="b40d708a-0cda-43d0-9821-488f324849d9" providerId="ADAL" clId="{2F989183-1FB6-4527-B322-E97E7A36EF09}" dt="2022-06-22T16:49:32.603" v="1303"/>
        <pc:sldMkLst>
          <pc:docMk/>
          <pc:sldMk cId="39800508" sldId="341"/>
        </pc:sldMkLst>
      </pc:sldChg>
      <pc:sldChg chg="del">
        <pc:chgData name="Bhakti Gaitonde" userId="b40d708a-0cda-43d0-9821-488f324849d9" providerId="ADAL" clId="{2F989183-1FB6-4527-B322-E97E7A36EF09}" dt="2022-06-22T16:49:29.659" v="1302" actId="2696"/>
        <pc:sldMkLst>
          <pc:docMk/>
          <pc:sldMk cId="700658697" sldId="341"/>
        </pc:sldMkLst>
      </pc:sldChg>
      <pc:sldChg chg="modSp">
        <pc:chgData name="Bhakti Gaitonde" userId="b40d708a-0cda-43d0-9821-488f324849d9" providerId="ADAL" clId="{2F989183-1FB6-4527-B322-E97E7A36EF09}" dt="2022-06-22T16:12:20.467" v="114" actId="20577"/>
        <pc:sldMkLst>
          <pc:docMk/>
          <pc:sldMk cId="2726558657" sldId="367"/>
        </pc:sldMkLst>
        <pc:graphicFrameChg chg="mod">
          <ac:chgData name="Bhakti Gaitonde" userId="b40d708a-0cda-43d0-9821-488f324849d9" providerId="ADAL" clId="{2F989183-1FB6-4527-B322-E97E7A36EF09}" dt="2022-06-22T16:12:20.467" v="114" actId="20577"/>
          <ac:graphicFrameMkLst>
            <pc:docMk/>
            <pc:sldMk cId="2726558657" sldId="367"/>
            <ac:graphicFrameMk id="18" creationId="{D1A73287-DDEB-936F-A00A-5811568EC8FB}"/>
          </ac:graphicFrameMkLst>
        </pc:graphicFrameChg>
      </pc:sldChg>
      <pc:sldChg chg="modSp mod">
        <pc:chgData name="Bhakti Gaitonde" userId="b40d708a-0cda-43d0-9821-488f324849d9" providerId="ADAL" clId="{2F989183-1FB6-4527-B322-E97E7A36EF09}" dt="2022-06-22T16:54:20.053" v="1365" actId="20577"/>
        <pc:sldMkLst>
          <pc:docMk/>
          <pc:sldMk cId="2695262724" sldId="390"/>
        </pc:sldMkLst>
        <pc:spChg chg="mod">
          <ac:chgData name="Bhakti Gaitonde" userId="b40d708a-0cda-43d0-9821-488f324849d9" providerId="ADAL" clId="{2F989183-1FB6-4527-B322-E97E7A36EF09}" dt="2022-06-22T16:54:20.053" v="1365" actId="20577"/>
          <ac:spMkLst>
            <pc:docMk/>
            <pc:sldMk cId="2695262724" sldId="390"/>
            <ac:spMk id="9" creationId="{4CAD2096-B066-14EA-8EAF-65E8D8C6541A}"/>
          </ac:spMkLst>
        </pc:spChg>
        <pc:spChg chg="mod">
          <ac:chgData name="Bhakti Gaitonde" userId="b40d708a-0cda-43d0-9821-488f324849d9" providerId="ADAL" clId="{2F989183-1FB6-4527-B322-E97E7A36EF09}" dt="2022-06-22T16:54:08.841" v="1353" actId="21"/>
          <ac:spMkLst>
            <pc:docMk/>
            <pc:sldMk cId="2695262724" sldId="390"/>
            <ac:spMk id="12" creationId="{A44DECC0-9859-201B-1653-CF0B3DC3BA18}"/>
          </ac:spMkLst>
        </pc:spChg>
      </pc:sldChg>
      <pc:sldChg chg="modSp mod">
        <pc:chgData name="Bhakti Gaitonde" userId="b40d708a-0cda-43d0-9821-488f324849d9" providerId="ADAL" clId="{2F989183-1FB6-4527-B322-E97E7A36EF09}" dt="2022-06-22T16:34:29.369" v="455" actId="255"/>
        <pc:sldMkLst>
          <pc:docMk/>
          <pc:sldMk cId="3422596339" sldId="392"/>
        </pc:sldMkLst>
        <pc:spChg chg="mod">
          <ac:chgData name="Bhakti Gaitonde" userId="b40d708a-0cda-43d0-9821-488f324849d9" providerId="ADAL" clId="{2F989183-1FB6-4527-B322-E97E7A36EF09}" dt="2022-06-22T16:34:29.369" v="455" actId="255"/>
          <ac:spMkLst>
            <pc:docMk/>
            <pc:sldMk cId="3422596339" sldId="392"/>
            <ac:spMk id="17" creationId="{6AE11142-4667-7636-F8E7-A5CD6662ECBE}"/>
          </ac:spMkLst>
        </pc:spChg>
      </pc:sldChg>
      <pc:sldChg chg="addSp delSp modSp mod">
        <pc:chgData name="Bhakti Gaitonde" userId="b40d708a-0cda-43d0-9821-488f324849d9" providerId="ADAL" clId="{2F989183-1FB6-4527-B322-E97E7A36EF09}" dt="2022-06-22T16:47:43.125" v="1301" actId="1076"/>
        <pc:sldMkLst>
          <pc:docMk/>
          <pc:sldMk cId="782602063" sldId="393"/>
        </pc:sldMkLst>
        <pc:spChg chg="add mod">
          <ac:chgData name="Bhakti Gaitonde" userId="b40d708a-0cda-43d0-9821-488f324849d9" providerId="ADAL" clId="{2F989183-1FB6-4527-B322-E97E7A36EF09}" dt="2022-06-22T16:47:43.125" v="1301" actId="1076"/>
          <ac:spMkLst>
            <pc:docMk/>
            <pc:sldMk cId="782602063" sldId="393"/>
            <ac:spMk id="7" creationId="{8F939B0C-F7F0-433A-81E1-4492BD199FB3}"/>
          </ac:spMkLst>
        </pc:spChg>
        <pc:spChg chg="mod">
          <ac:chgData name="Bhakti Gaitonde" userId="b40d708a-0cda-43d0-9821-488f324849d9" providerId="ADAL" clId="{2F989183-1FB6-4527-B322-E97E7A36EF09}" dt="2022-06-22T16:13:03.750" v="148" actId="6549"/>
          <ac:spMkLst>
            <pc:docMk/>
            <pc:sldMk cId="782602063" sldId="393"/>
            <ac:spMk id="17" creationId="{6AE11142-4667-7636-F8E7-A5CD6662ECBE}"/>
          </ac:spMkLst>
        </pc:spChg>
        <pc:graphicFrameChg chg="del">
          <ac:chgData name="Bhakti Gaitonde" userId="b40d708a-0cda-43d0-9821-488f324849d9" providerId="ADAL" clId="{2F989183-1FB6-4527-B322-E97E7A36EF09}" dt="2022-06-22T16:11:55.646" v="96" actId="478"/>
          <ac:graphicFrameMkLst>
            <pc:docMk/>
            <pc:sldMk cId="782602063" sldId="393"/>
            <ac:graphicFrameMk id="18" creationId="{D1A73287-DDEB-936F-A00A-5811568EC8FB}"/>
          </ac:graphicFrameMkLst>
        </pc:graphicFrameChg>
      </pc:sldChg>
      <pc:sldChg chg="modSp add mod">
        <pc:chgData name="Bhakti Gaitonde" userId="b40d708a-0cda-43d0-9821-488f324849d9" providerId="ADAL" clId="{2F989183-1FB6-4527-B322-E97E7A36EF09}" dt="2022-06-22T16:34:18.713" v="454" actId="255"/>
        <pc:sldMkLst>
          <pc:docMk/>
          <pc:sldMk cId="1441732522" sldId="406"/>
        </pc:sldMkLst>
        <pc:spChg chg="mod">
          <ac:chgData name="Bhakti Gaitonde" userId="b40d708a-0cda-43d0-9821-488f324849d9" providerId="ADAL" clId="{2F989183-1FB6-4527-B322-E97E7A36EF09}" dt="2022-06-22T16:34:18.713" v="454" actId="255"/>
          <ac:spMkLst>
            <pc:docMk/>
            <pc:sldMk cId="1441732522" sldId="406"/>
            <ac:spMk id="17" creationId="{6AE11142-4667-7636-F8E7-A5CD6662ECBE}"/>
          </ac:spMkLst>
        </pc:spChg>
      </pc:sld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29.jfif"/><Relationship Id="rId2" Type="http://schemas.openxmlformats.org/officeDocument/2006/relationships/slide" Target="../slides/slide17.xml"/><Relationship Id="rId1" Type="http://schemas.openxmlformats.org/officeDocument/2006/relationships/image" Target="../media/image28.jfif"/><Relationship Id="rId6" Type="http://schemas.openxmlformats.org/officeDocument/2006/relationships/slide" Target="../slides/slide20.xml"/><Relationship Id="rId5" Type="http://schemas.openxmlformats.org/officeDocument/2006/relationships/image" Target="../media/image30.PNG"/><Relationship Id="rId4" Type="http://schemas.openxmlformats.org/officeDocument/2006/relationships/slide" Target="../slides/slide19.xml"/></Relationships>
</file>

<file path=ppt/diagrams/_rels/drawing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fif"/><Relationship Id="rId1" Type="http://schemas.openxmlformats.org/officeDocument/2006/relationships/image" Target="../media/image28.jf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4D7A27-EE0F-45BB-AB97-077431155CC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1244DA9-03BA-4254-942E-1A3EC7494962}">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solidFill>
                <a:schemeClr val="bg1"/>
              </a:solidFill>
              <a:latin typeface="Trebuchet MS" panose="020B0603020202020204" pitchFamily="34" charset="0"/>
            </a:rPr>
            <a:t>Increased transparency</a:t>
          </a:r>
        </a:p>
      </dgm:t>
    </dgm:pt>
    <dgm:pt modelId="{706E2CA7-795A-4299-8446-46E275791DBD}" type="parTrans" cxnId="{4F01AAC1-10D7-4636-AB9C-7204A1CD8686}">
      <dgm:prSet/>
      <dgm:spPr/>
      <dgm:t>
        <a:bodyPr/>
        <a:lstStyle/>
        <a:p>
          <a:endParaRPr lang="en-US" sz="1600"/>
        </a:p>
      </dgm:t>
    </dgm:pt>
    <dgm:pt modelId="{CD6AE3FD-7E8C-42ED-BF3E-81298FB66C37}" type="sibTrans" cxnId="{4F01AAC1-10D7-4636-AB9C-7204A1CD8686}">
      <dgm:prSet/>
      <dgm:spPr/>
      <dgm:t>
        <a:bodyPr/>
        <a:lstStyle/>
        <a:p>
          <a:endParaRPr lang="en-US" sz="1600"/>
        </a:p>
      </dgm:t>
    </dgm:pt>
    <dgm:pt modelId="{3740591A-C25B-459D-9A10-DE91DBBF49F5}">
      <dgm:prSet phldrT="[Text]" custT="1"/>
      <dgm:spPr>
        <a:ln>
          <a:solidFill>
            <a:schemeClr val="accent2">
              <a:lumMod val="40000"/>
              <a:lumOff val="60000"/>
            </a:schemeClr>
          </a:solidFill>
        </a:ln>
      </dgm:spPr>
      <dgm:t>
        <a:bodyPr/>
        <a:lstStyle/>
        <a:p>
          <a:r>
            <a:rPr lang="en-US" sz="1600" dirty="0" smtClean="0">
              <a:latin typeface="Trebuchet MS" panose="020B0603020202020204" pitchFamily="34" charset="0"/>
            </a:rPr>
            <a:t>Policyholders will have more awareness and knowledge</a:t>
          </a:r>
          <a:endParaRPr lang="en-US" sz="1600" dirty="0"/>
        </a:p>
      </dgm:t>
    </dgm:pt>
    <dgm:pt modelId="{FCFE68E7-B9FD-4076-9C2E-64E50FD1C12E}" type="parTrans" cxnId="{4FA0DE44-1DBA-4A66-A741-5BD027136C76}">
      <dgm:prSet/>
      <dgm:spPr/>
      <dgm:t>
        <a:bodyPr/>
        <a:lstStyle/>
        <a:p>
          <a:endParaRPr lang="en-US" sz="1600"/>
        </a:p>
      </dgm:t>
    </dgm:pt>
    <dgm:pt modelId="{208995C9-51DF-4188-9464-AA89E408B568}" type="sibTrans" cxnId="{4FA0DE44-1DBA-4A66-A741-5BD027136C76}">
      <dgm:prSet/>
      <dgm:spPr/>
      <dgm:t>
        <a:bodyPr/>
        <a:lstStyle/>
        <a:p>
          <a:endParaRPr lang="en-US" sz="1600"/>
        </a:p>
      </dgm:t>
    </dgm:pt>
    <dgm:pt modelId="{52CE7B63-0FF2-46ED-A496-C352930341C4}">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IN" sz="1600" dirty="0">
              <a:solidFill>
                <a:schemeClr val="bg1"/>
              </a:solidFill>
              <a:latin typeface="Trebuchet MS" panose="020B0603020202020204" pitchFamily="34" charset="0"/>
            </a:rPr>
            <a:t>Competitive Advantage</a:t>
          </a:r>
          <a:endParaRPr lang="en-US" sz="1600" dirty="0">
            <a:solidFill>
              <a:schemeClr val="bg1"/>
            </a:solidFill>
            <a:latin typeface="Trebuchet MS" panose="020B0603020202020204" pitchFamily="34" charset="0"/>
          </a:endParaRPr>
        </a:p>
      </dgm:t>
    </dgm:pt>
    <dgm:pt modelId="{8851C48A-23A8-4CE4-B2AD-0BD5C50C057F}" type="parTrans" cxnId="{FEB33CFA-7B6B-44BA-922B-E553EF72CA99}">
      <dgm:prSet/>
      <dgm:spPr/>
      <dgm:t>
        <a:bodyPr/>
        <a:lstStyle/>
        <a:p>
          <a:endParaRPr lang="en-US" sz="1600"/>
        </a:p>
      </dgm:t>
    </dgm:pt>
    <dgm:pt modelId="{32115A8E-25AF-4A4B-8FE5-721748F3B0EB}" type="sibTrans" cxnId="{FEB33CFA-7B6B-44BA-922B-E553EF72CA99}">
      <dgm:prSet/>
      <dgm:spPr/>
      <dgm:t>
        <a:bodyPr/>
        <a:lstStyle/>
        <a:p>
          <a:endParaRPr lang="en-US" sz="1600"/>
        </a:p>
      </dgm:t>
    </dgm:pt>
    <dgm:pt modelId="{087856FF-732D-41AA-9D91-ACBEC2C690AD}">
      <dgm:prSet phldrT="[Text]" custT="1"/>
      <dgm:spPr>
        <a:ln>
          <a:solidFill>
            <a:schemeClr val="accent2">
              <a:lumMod val="40000"/>
              <a:lumOff val="60000"/>
            </a:schemeClr>
          </a:solidFill>
        </a:ln>
      </dgm:spPr>
      <dgm:t>
        <a:bodyPr/>
        <a:lstStyle/>
        <a:p>
          <a:r>
            <a:rPr lang="en-US" sz="1600" dirty="0">
              <a:latin typeface="Trebuchet MS" panose="020B0603020202020204" pitchFamily="34" charset="0"/>
            </a:rPr>
            <a:t>Company happens to be the first to publish IRR in </a:t>
          </a:r>
          <a:r>
            <a:rPr lang="en-US" sz="1600" dirty="0" smtClean="0">
              <a:latin typeface="Trebuchet MS" panose="020B0603020202020204" pitchFamily="34" charset="0"/>
            </a:rPr>
            <a:t>BI, may give an edge over the competitors</a:t>
          </a:r>
          <a:endParaRPr lang="en-US" sz="1600" dirty="0">
            <a:latin typeface="Trebuchet MS" panose="020B0603020202020204" pitchFamily="34" charset="0"/>
          </a:endParaRPr>
        </a:p>
      </dgm:t>
    </dgm:pt>
    <dgm:pt modelId="{51AF01CD-0B0A-44BD-92DE-0A5AD612F4C7}" type="parTrans" cxnId="{A7676E62-4CEA-4833-B8EE-00966405C77C}">
      <dgm:prSet/>
      <dgm:spPr/>
      <dgm:t>
        <a:bodyPr/>
        <a:lstStyle/>
        <a:p>
          <a:endParaRPr lang="en-US" sz="1600"/>
        </a:p>
      </dgm:t>
    </dgm:pt>
    <dgm:pt modelId="{75202722-B886-402D-A500-AC2999B53A15}" type="sibTrans" cxnId="{A7676E62-4CEA-4833-B8EE-00966405C77C}">
      <dgm:prSet/>
      <dgm:spPr/>
      <dgm:t>
        <a:bodyPr/>
        <a:lstStyle/>
        <a:p>
          <a:endParaRPr lang="en-US" sz="1600"/>
        </a:p>
      </dgm:t>
    </dgm:pt>
    <dgm:pt modelId="{3E6DD2AE-2DB1-42C2-9931-31FAAAB3838C}">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solidFill>
                <a:schemeClr val="bg1"/>
              </a:solidFill>
              <a:latin typeface="Trebuchet MS" panose="020B0603020202020204" pitchFamily="34" charset="0"/>
            </a:rPr>
            <a:t>Non Participating Savings product</a:t>
          </a:r>
        </a:p>
      </dgm:t>
    </dgm:pt>
    <dgm:pt modelId="{4B540418-B639-4C44-8553-5B48A5A3D7BB}" type="parTrans" cxnId="{CDB570BC-0203-4513-BD9E-6B814556C1B2}">
      <dgm:prSet/>
      <dgm:spPr/>
      <dgm:t>
        <a:bodyPr/>
        <a:lstStyle/>
        <a:p>
          <a:endParaRPr lang="en-US" sz="1600"/>
        </a:p>
      </dgm:t>
    </dgm:pt>
    <dgm:pt modelId="{5E248999-28D1-48D2-B0F3-89D8C6FB22B6}" type="sibTrans" cxnId="{CDB570BC-0203-4513-BD9E-6B814556C1B2}">
      <dgm:prSet/>
      <dgm:spPr/>
      <dgm:t>
        <a:bodyPr/>
        <a:lstStyle/>
        <a:p>
          <a:endParaRPr lang="en-US" sz="1600"/>
        </a:p>
      </dgm:t>
    </dgm:pt>
    <dgm:pt modelId="{28886378-01B5-428E-A92F-928F1FAB12F7}">
      <dgm:prSet phldrT="[Text]" custT="1"/>
      <dgm:spPr>
        <a:ln>
          <a:solidFill>
            <a:schemeClr val="accent2">
              <a:lumMod val="40000"/>
              <a:lumOff val="60000"/>
            </a:schemeClr>
          </a:solidFill>
        </a:ln>
      </dgm:spPr>
      <dgm:t>
        <a:bodyPr/>
        <a:lstStyle/>
        <a:p>
          <a:r>
            <a:rPr lang="en-US" sz="1600" dirty="0" smtClean="0">
              <a:latin typeface="Trebuchet MS" panose="020B0603020202020204" pitchFamily="34" charset="0"/>
            </a:rPr>
            <a:t>Benefits are </a:t>
          </a:r>
          <a:r>
            <a:rPr lang="en-US" sz="1600" dirty="0">
              <a:latin typeface="Trebuchet MS" panose="020B0603020202020204" pitchFamily="34" charset="0"/>
            </a:rPr>
            <a:t>known and guaranteed at outset</a:t>
          </a:r>
        </a:p>
      </dgm:t>
    </dgm:pt>
    <dgm:pt modelId="{80DADBC8-E777-427C-B8BE-AB1A129B221A}" type="parTrans" cxnId="{BE4AD85E-1C96-4E48-950F-A84E09C1199E}">
      <dgm:prSet/>
      <dgm:spPr/>
      <dgm:t>
        <a:bodyPr/>
        <a:lstStyle/>
        <a:p>
          <a:endParaRPr lang="en-US" sz="1600"/>
        </a:p>
      </dgm:t>
    </dgm:pt>
    <dgm:pt modelId="{950A0770-3E74-4136-8ED6-A477EB1AC722}" type="sibTrans" cxnId="{BE4AD85E-1C96-4E48-950F-A84E09C1199E}">
      <dgm:prSet/>
      <dgm:spPr/>
      <dgm:t>
        <a:bodyPr/>
        <a:lstStyle/>
        <a:p>
          <a:endParaRPr lang="en-US" sz="1600"/>
        </a:p>
      </dgm:t>
    </dgm:pt>
    <dgm:pt modelId="{00C84529-50DE-43C5-8011-11E2C4750A4F}">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solidFill>
                <a:schemeClr val="bg1"/>
              </a:solidFill>
              <a:latin typeface="Trebuchet MS" panose="020B0603020202020204" pitchFamily="34" charset="0"/>
            </a:rPr>
            <a:t>Increase policyholder confidence</a:t>
          </a:r>
        </a:p>
      </dgm:t>
    </dgm:pt>
    <dgm:pt modelId="{9D4D17DB-AE65-4184-8C87-338E393BB4D1}" type="parTrans" cxnId="{CD88F3EB-9216-4BA6-9F77-E2F08D7EE20F}">
      <dgm:prSet/>
      <dgm:spPr/>
      <dgm:t>
        <a:bodyPr/>
        <a:lstStyle/>
        <a:p>
          <a:endParaRPr lang="en-US" sz="1600"/>
        </a:p>
      </dgm:t>
    </dgm:pt>
    <dgm:pt modelId="{6BA70D54-2007-4111-AE7E-4EBF24BB1476}" type="sibTrans" cxnId="{CD88F3EB-9216-4BA6-9F77-E2F08D7EE20F}">
      <dgm:prSet/>
      <dgm:spPr/>
      <dgm:t>
        <a:bodyPr/>
        <a:lstStyle/>
        <a:p>
          <a:endParaRPr lang="en-US" sz="1600"/>
        </a:p>
      </dgm:t>
    </dgm:pt>
    <dgm:pt modelId="{FAE5B0E8-5E42-456B-BC0D-5881D1BFDF7B}">
      <dgm:prSet custT="1"/>
      <dgm:spPr>
        <a:ln>
          <a:solidFill>
            <a:schemeClr val="accent2">
              <a:lumMod val="40000"/>
              <a:lumOff val="60000"/>
            </a:schemeClr>
          </a:solidFill>
        </a:ln>
      </dgm:spPr>
      <dgm:t>
        <a:bodyPr/>
        <a:lstStyle/>
        <a:p>
          <a:r>
            <a:rPr lang="en-US" sz="1600" dirty="0">
              <a:latin typeface="Trebuchet MS" panose="020B0603020202020204" pitchFamily="34" charset="0"/>
            </a:rPr>
            <a:t>IRR in BI can be considered as actual </a:t>
          </a:r>
          <a:r>
            <a:rPr lang="en-US" sz="1600" dirty="0" smtClean="0">
              <a:latin typeface="Trebuchet MS" panose="020B0603020202020204" pitchFamily="34" charset="0"/>
            </a:rPr>
            <a:t>returns that can be earned</a:t>
          </a:r>
          <a:endParaRPr lang="en-IN" sz="1600" dirty="0">
            <a:latin typeface="Trebuchet MS" panose="020B0603020202020204" pitchFamily="34" charset="0"/>
          </a:endParaRPr>
        </a:p>
      </dgm:t>
    </dgm:pt>
    <dgm:pt modelId="{D9B162A8-8454-4093-ABBB-DC17DAC893DC}" type="parTrans" cxnId="{40BA8578-A41D-40B4-9834-835002761A9D}">
      <dgm:prSet/>
      <dgm:spPr/>
      <dgm:t>
        <a:bodyPr/>
        <a:lstStyle/>
        <a:p>
          <a:endParaRPr lang="en-US" sz="1600"/>
        </a:p>
      </dgm:t>
    </dgm:pt>
    <dgm:pt modelId="{75138A9A-2D35-4979-A5E1-9FF3A85FE175}" type="sibTrans" cxnId="{40BA8578-A41D-40B4-9834-835002761A9D}">
      <dgm:prSet/>
      <dgm:spPr/>
      <dgm:t>
        <a:bodyPr/>
        <a:lstStyle/>
        <a:p>
          <a:endParaRPr lang="en-US" sz="1600"/>
        </a:p>
      </dgm:t>
    </dgm:pt>
    <dgm:pt modelId="{3021B98B-CF98-4A57-BA39-C3342DE91F0A}">
      <dgm:prSet phldrT="[Text]" custT="1"/>
      <dgm:spPr>
        <a:noFill/>
        <a:ln>
          <a:solidFill>
            <a:schemeClr val="accent2">
              <a:lumMod val="40000"/>
              <a:lumOff val="60000"/>
            </a:schemeClr>
          </a:solidFill>
        </a:ln>
      </dgm:spPr>
      <dgm:t>
        <a:bodyPr/>
        <a:lstStyle/>
        <a:p>
          <a:r>
            <a:rPr lang="en-US" sz="1600" dirty="0" smtClean="0">
              <a:latin typeface="Trebuchet MS" panose="020B0603020202020204" pitchFamily="34" charset="0"/>
            </a:rPr>
            <a:t>Can </a:t>
          </a:r>
          <a:r>
            <a:rPr lang="en-US" sz="1600" dirty="0">
              <a:latin typeface="Trebuchet MS" panose="020B0603020202020204" pitchFamily="34" charset="0"/>
            </a:rPr>
            <a:t>help to increase policyholder confidence as it shows that the product provides this guaranteed rate (for Non-Participating Savings </a:t>
          </a:r>
          <a:r>
            <a:rPr lang="en-US" sz="1600" dirty="0" smtClean="0">
              <a:latin typeface="Trebuchet MS" panose="020B0603020202020204" pitchFamily="34" charset="0"/>
            </a:rPr>
            <a:t>products)</a:t>
          </a:r>
          <a:endParaRPr lang="en-US" sz="1600" dirty="0">
            <a:latin typeface="Trebuchet MS" panose="020B0603020202020204" pitchFamily="34" charset="0"/>
          </a:endParaRPr>
        </a:p>
      </dgm:t>
    </dgm:pt>
    <dgm:pt modelId="{5EC6A644-5E3F-4498-89F5-8C83DD4D0402}" type="parTrans" cxnId="{CF1D44C6-4D5D-4352-9975-BD66A59ADE8B}">
      <dgm:prSet/>
      <dgm:spPr/>
      <dgm:t>
        <a:bodyPr/>
        <a:lstStyle/>
        <a:p>
          <a:endParaRPr lang="en-US" sz="1600"/>
        </a:p>
      </dgm:t>
    </dgm:pt>
    <dgm:pt modelId="{CC5C9007-C0FD-4D16-9E0D-9D0C557A4832}" type="sibTrans" cxnId="{CF1D44C6-4D5D-4352-9975-BD66A59ADE8B}">
      <dgm:prSet/>
      <dgm:spPr/>
      <dgm:t>
        <a:bodyPr/>
        <a:lstStyle/>
        <a:p>
          <a:endParaRPr lang="en-US" sz="1600"/>
        </a:p>
      </dgm:t>
    </dgm:pt>
    <dgm:pt modelId="{B3970290-DF15-44FA-B5A8-9FD7BFD2AA3F}">
      <dgm:prSet phldrT="[Text]" custT="1"/>
      <dgm:spPr>
        <a:noFill/>
        <a:ln>
          <a:solidFill>
            <a:schemeClr val="accent2">
              <a:lumMod val="40000"/>
              <a:lumOff val="60000"/>
            </a:schemeClr>
          </a:solidFill>
        </a:ln>
      </dgm:spPr>
      <dgm:t>
        <a:bodyPr/>
        <a:lstStyle/>
        <a:p>
          <a:r>
            <a:rPr lang="en-US" sz="1600" dirty="0" smtClean="0">
              <a:latin typeface="Trebuchet MS" panose="020B0603020202020204" pitchFamily="34" charset="0"/>
            </a:rPr>
            <a:t>Quantitative figure to compare with alternative investments</a:t>
          </a:r>
          <a:endParaRPr lang="en-US" sz="1600" dirty="0">
            <a:latin typeface="Trebuchet MS" panose="020B0603020202020204" pitchFamily="34" charset="0"/>
          </a:endParaRPr>
        </a:p>
      </dgm:t>
    </dgm:pt>
    <dgm:pt modelId="{2C9CEDDD-B723-4415-9EEB-35527B080051}" type="parTrans" cxnId="{7798DB4E-F7DB-415B-A5CC-FC3CDEFD2B21}">
      <dgm:prSet/>
      <dgm:spPr/>
    </dgm:pt>
    <dgm:pt modelId="{14975698-DBB4-4C4F-9243-204CAE8ECC61}" type="sibTrans" cxnId="{7798DB4E-F7DB-415B-A5CC-FC3CDEFD2B21}">
      <dgm:prSet/>
      <dgm:spPr/>
    </dgm:pt>
    <dgm:pt modelId="{91200EB0-BC2D-4A9D-A5D1-624D3899AF77}" type="pres">
      <dgm:prSet presAssocID="{F64D7A27-EE0F-45BB-AB97-077431155CC9}" presName="linear" presStyleCnt="0">
        <dgm:presLayoutVars>
          <dgm:dir/>
          <dgm:animLvl val="lvl"/>
          <dgm:resizeHandles val="exact"/>
        </dgm:presLayoutVars>
      </dgm:prSet>
      <dgm:spPr/>
      <dgm:t>
        <a:bodyPr/>
        <a:lstStyle/>
        <a:p>
          <a:endParaRPr lang="en-US"/>
        </a:p>
      </dgm:t>
    </dgm:pt>
    <dgm:pt modelId="{82CB2260-CFA2-4C92-86A8-2BBB9D649B09}" type="pres">
      <dgm:prSet presAssocID="{91244DA9-03BA-4254-942E-1A3EC7494962}" presName="parentLin" presStyleCnt="0"/>
      <dgm:spPr/>
    </dgm:pt>
    <dgm:pt modelId="{B44D41EA-721E-4825-8C76-69A363E49317}" type="pres">
      <dgm:prSet presAssocID="{91244DA9-03BA-4254-942E-1A3EC7494962}" presName="parentLeftMargin" presStyleLbl="node1" presStyleIdx="0" presStyleCnt="4"/>
      <dgm:spPr/>
      <dgm:t>
        <a:bodyPr/>
        <a:lstStyle/>
        <a:p>
          <a:endParaRPr lang="en-US"/>
        </a:p>
      </dgm:t>
    </dgm:pt>
    <dgm:pt modelId="{75021563-6107-454A-8222-FABA8B5C4FB0}" type="pres">
      <dgm:prSet presAssocID="{91244DA9-03BA-4254-942E-1A3EC7494962}" presName="parentText" presStyleLbl="node1" presStyleIdx="0" presStyleCnt="4">
        <dgm:presLayoutVars>
          <dgm:chMax val="0"/>
          <dgm:bulletEnabled val="1"/>
        </dgm:presLayoutVars>
      </dgm:prSet>
      <dgm:spPr/>
      <dgm:t>
        <a:bodyPr/>
        <a:lstStyle/>
        <a:p>
          <a:endParaRPr lang="en-US"/>
        </a:p>
      </dgm:t>
    </dgm:pt>
    <dgm:pt modelId="{F9AF9FA5-C368-4BA8-A98B-614B1046C76F}" type="pres">
      <dgm:prSet presAssocID="{91244DA9-03BA-4254-942E-1A3EC7494962}" presName="negativeSpace" presStyleCnt="0"/>
      <dgm:spPr/>
    </dgm:pt>
    <dgm:pt modelId="{5E36E508-9C1F-4DC4-9B6C-703AAC075C07}" type="pres">
      <dgm:prSet presAssocID="{91244DA9-03BA-4254-942E-1A3EC7494962}" presName="childText" presStyleLbl="conFgAcc1" presStyleIdx="0" presStyleCnt="4">
        <dgm:presLayoutVars>
          <dgm:bulletEnabled val="1"/>
        </dgm:presLayoutVars>
      </dgm:prSet>
      <dgm:spPr/>
      <dgm:t>
        <a:bodyPr/>
        <a:lstStyle/>
        <a:p>
          <a:endParaRPr lang="en-US"/>
        </a:p>
      </dgm:t>
    </dgm:pt>
    <dgm:pt modelId="{17B07C8C-51AE-4867-9761-51DAEA0410DF}" type="pres">
      <dgm:prSet presAssocID="{CD6AE3FD-7E8C-42ED-BF3E-81298FB66C37}" presName="spaceBetweenRectangles" presStyleCnt="0"/>
      <dgm:spPr/>
    </dgm:pt>
    <dgm:pt modelId="{A918CE08-A965-4B13-8175-80FB64115FD0}" type="pres">
      <dgm:prSet presAssocID="{52CE7B63-0FF2-46ED-A496-C352930341C4}" presName="parentLin" presStyleCnt="0"/>
      <dgm:spPr/>
    </dgm:pt>
    <dgm:pt modelId="{B0CCBABA-945B-4F9E-8DE1-950AE651EA26}" type="pres">
      <dgm:prSet presAssocID="{52CE7B63-0FF2-46ED-A496-C352930341C4}" presName="parentLeftMargin" presStyleLbl="node1" presStyleIdx="0" presStyleCnt="4"/>
      <dgm:spPr/>
      <dgm:t>
        <a:bodyPr/>
        <a:lstStyle/>
        <a:p>
          <a:endParaRPr lang="en-US"/>
        </a:p>
      </dgm:t>
    </dgm:pt>
    <dgm:pt modelId="{718FD047-5B4B-479A-960D-9C0A15A12331}" type="pres">
      <dgm:prSet presAssocID="{52CE7B63-0FF2-46ED-A496-C352930341C4}" presName="parentText" presStyleLbl="node1" presStyleIdx="1" presStyleCnt="4">
        <dgm:presLayoutVars>
          <dgm:chMax val="0"/>
          <dgm:bulletEnabled val="1"/>
        </dgm:presLayoutVars>
      </dgm:prSet>
      <dgm:spPr/>
      <dgm:t>
        <a:bodyPr/>
        <a:lstStyle/>
        <a:p>
          <a:endParaRPr lang="en-US"/>
        </a:p>
      </dgm:t>
    </dgm:pt>
    <dgm:pt modelId="{02FCD4C9-C45F-44E3-93F7-D6FC676FC6F8}" type="pres">
      <dgm:prSet presAssocID="{52CE7B63-0FF2-46ED-A496-C352930341C4}" presName="negativeSpace" presStyleCnt="0"/>
      <dgm:spPr/>
    </dgm:pt>
    <dgm:pt modelId="{1C4B9A8E-03F7-4E8E-83EA-373C3D858DB6}" type="pres">
      <dgm:prSet presAssocID="{52CE7B63-0FF2-46ED-A496-C352930341C4}" presName="childText" presStyleLbl="conFgAcc1" presStyleIdx="1" presStyleCnt="4">
        <dgm:presLayoutVars>
          <dgm:bulletEnabled val="1"/>
        </dgm:presLayoutVars>
      </dgm:prSet>
      <dgm:spPr/>
      <dgm:t>
        <a:bodyPr/>
        <a:lstStyle/>
        <a:p>
          <a:endParaRPr lang="en-US"/>
        </a:p>
      </dgm:t>
    </dgm:pt>
    <dgm:pt modelId="{8BE9C142-9F7E-4266-9737-6B0852819DB3}" type="pres">
      <dgm:prSet presAssocID="{32115A8E-25AF-4A4B-8FE5-721748F3B0EB}" presName="spaceBetweenRectangles" presStyleCnt="0"/>
      <dgm:spPr/>
    </dgm:pt>
    <dgm:pt modelId="{DBEB8AB4-65E3-483E-9F87-E53C5F3ABE12}" type="pres">
      <dgm:prSet presAssocID="{3E6DD2AE-2DB1-42C2-9931-31FAAAB3838C}" presName="parentLin" presStyleCnt="0"/>
      <dgm:spPr/>
    </dgm:pt>
    <dgm:pt modelId="{6E8A979C-0586-40C8-BDF0-7C65368340EE}" type="pres">
      <dgm:prSet presAssocID="{3E6DD2AE-2DB1-42C2-9931-31FAAAB3838C}" presName="parentLeftMargin" presStyleLbl="node1" presStyleIdx="1" presStyleCnt="4"/>
      <dgm:spPr/>
      <dgm:t>
        <a:bodyPr/>
        <a:lstStyle/>
        <a:p>
          <a:endParaRPr lang="en-US"/>
        </a:p>
      </dgm:t>
    </dgm:pt>
    <dgm:pt modelId="{56682FEF-6BC1-481D-890B-F5D48F5898C7}" type="pres">
      <dgm:prSet presAssocID="{3E6DD2AE-2DB1-42C2-9931-31FAAAB3838C}" presName="parentText" presStyleLbl="node1" presStyleIdx="2" presStyleCnt="4">
        <dgm:presLayoutVars>
          <dgm:chMax val="0"/>
          <dgm:bulletEnabled val="1"/>
        </dgm:presLayoutVars>
      </dgm:prSet>
      <dgm:spPr/>
      <dgm:t>
        <a:bodyPr/>
        <a:lstStyle/>
        <a:p>
          <a:endParaRPr lang="en-US"/>
        </a:p>
      </dgm:t>
    </dgm:pt>
    <dgm:pt modelId="{1756EB4C-DDC9-41A1-819F-F4AAFCD7B7CF}" type="pres">
      <dgm:prSet presAssocID="{3E6DD2AE-2DB1-42C2-9931-31FAAAB3838C}" presName="negativeSpace" presStyleCnt="0"/>
      <dgm:spPr/>
    </dgm:pt>
    <dgm:pt modelId="{8C482DBE-7245-447F-B34E-C9AA90B6A068}" type="pres">
      <dgm:prSet presAssocID="{3E6DD2AE-2DB1-42C2-9931-31FAAAB3838C}" presName="childText" presStyleLbl="conFgAcc1" presStyleIdx="2" presStyleCnt="4">
        <dgm:presLayoutVars>
          <dgm:bulletEnabled val="1"/>
        </dgm:presLayoutVars>
      </dgm:prSet>
      <dgm:spPr/>
      <dgm:t>
        <a:bodyPr/>
        <a:lstStyle/>
        <a:p>
          <a:endParaRPr lang="en-US"/>
        </a:p>
      </dgm:t>
    </dgm:pt>
    <dgm:pt modelId="{99276FBC-5F0F-4A37-AB37-F22BE7670155}" type="pres">
      <dgm:prSet presAssocID="{5E248999-28D1-48D2-B0F3-89D8C6FB22B6}" presName="spaceBetweenRectangles" presStyleCnt="0"/>
      <dgm:spPr/>
    </dgm:pt>
    <dgm:pt modelId="{52CACA66-8940-453E-91F3-156A6AFC6956}" type="pres">
      <dgm:prSet presAssocID="{00C84529-50DE-43C5-8011-11E2C4750A4F}" presName="parentLin" presStyleCnt="0"/>
      <dgm:spPr/>
    </dgm:pt>
    <dgm:pt modelId="{D3A9B32B-E7E0-4928-A84C-4088BA211E45}" type="pres">
      <dgm:prSet presAssocID="{00C84529-50DE-43C5-8011-11E2C4750A4F}" presName="parentLeftMargin" presStyleLbl="node1" presStyleIdx="2" presStyleCnt="4"/>
      <dgm:spPr/>
      <dgm:t>
        <a:bodyPr/>
        <a:lstStyle/>
        <a:p>
          <a:endParaRPr lang="en-US"/>
        </a:p>
      </dgm:t>
    </dgm:pt>
    <dgm:pt modelId="{1326C680-B85E-4985-915F-DF33A58D8F47}" type="pres">
      <dgm:prSet presAssocID="{00C84529-50DE-43C5-8011-11E2C4750A4F}" presName="parentText" presStyleLbl="node1" presStyleIdx="3" presStyleCnt="4">
        <dgm:presLayoutVars>
          <dgm:chMax val="0"/>
          <dgm:bulletEnabled val="1"/>
        </dgm:presLayoutVars>
      </dgm:prSet>
      <dgm:spPr/>
      <dgm:t>
        <a:bodyPr/>
        <a:lstStyle/>
        <a:p>
          <a:endParaRPr lang="en-US"/>
        </a:p>
      </dgm:t>
    </dgm:pt>
    <dgm:pt modelId="{F798288A-128F-4431-ACED-E0914315819B}" type="pres">
      <dgm:prSet presAssocID="{00C84529-50DE-43C5-8011-11E2C4750A4F}" presName="negativeSpace" presStyleCnt="0"/>
      <dgm:spPr/>
    </dgm:pt>
    <dgm:pt modelId="{D80BD0AF-4BC9-4E8A-9BED-27C1E944AEA9}" type="pres">
      <dgm:prSet presAssocID="{00C84529-50DE-43C5-8011-11E2C4750A4F}" presName="childText" presStyleLbl="conFgAcc1" presStyleIdx="3" presStyleCnt="4">
        <dgm:presLayoutVars>
          <dgm:bulletEnabled val="1"/>
        </dgm:presLayoutVars>
      </dgm:prSet>
      <dgm:spPr/>
      <dgm:t>
        <a:bodyPr/>
        <a:lstStyle/>
        <a:p>
          <a:endParaRPr lang="en-US"/>
        </a:p>
      </dgm:t>
    </dgm:pt>
  </dgm:ptLst>
  <dgm:cxnLst>
    <dgm:cxn modelId="{F86AD658-0B67-489E-911B-43AB064B7D9B}" type="presOf" srcId="{52CE7B63-0FF2-46ED-A496-C352930341C4}" destId="{B0CCBABA-945B-4F9E-8DE1-950AE651EA26}" srcOrd="0" destOrd="0" presId="urn:microsoft.com/office/officeart/2005/8/layout/list1"/>
    <dgm:cxn modelId="{A45C38B0-85C2-4465-A8CF-BCDAD7489F85}" type="presOf" srcId="{FAE5B0E8-5E42-456B-BC0D-5881D1BFDF7B}" destId="{8C482DBE-7245-447F-B34E-C9AA90B6A068}" srcOrd="0" destOrd="1" presId="urn:microsoft.com/office/officeart/2005/8/layout/list1"/>
    <dgm:cxn modelId="{CDB570BC-0203-4513-BD9E-6B814556C1B2}" srcId="{F64D7A27-EE0F-45BB-AB97-077431155CC9}" destId="{3E6DD2AE-2DB1-42C2-9931-31FAAAB3838C}" srcOrd="2" destOrd="0" parTransId="{4B540418-B639-4C44-8553-5B48A5A3D7BB}" sibTransId="{5E248999-28D1-48D2-B0F3-89D8C6FB22B6}"/>
    <dgm:cxn modelId="{02BE19FE-9A43-41D9-9826-19E2E7B57C1B}" type="presOf" srcId="{28886378-01B5-428E-A92F-928F1FAB12F7}" destId="{8C482DBE-7245-447F-B34E-C9AA90B6A068}" srcOrd="0" destOrd="0" presId="urn:microsoft.com/office/officeart/2005/8/layout/list1"/>
    <dgm:cxn modelId="{40BA8578-A41D-40B4-9834-835002761A9D}" srcId="{3E6DD2AE-2DB1-42C2-9931-31FAAAB3838C}" destId="{FAE5B0E8-5E42-456B-BC0D-5881D1BFDF7B}" srcOrd="1" destOrd="0" parTransId="{D9B162A8-8454-4093-ABBB-DC17DAC893DC}" sibTransId="{75138A9A-2D35-4979-A5E1-9FF3A85FE175}"/>
    <dgm:cxn modelId="{7798DB4E-F7DB-415B-A5CC-FC3CDEFD2B21}" srcId="{00C84529-50DE-43C5-8011-11E2C4750A4F}" destId="{B3970290-DF15-44FA-B5A8-9FD7BFD2AA3F}" srcOrd="1" destOrd="0" parTransId="{2C9CEDDD-B723-4415-9EEB-35527B080051}" sibTransId="{14975698-DBB4-4C4F-9243-204CAE8ECC61}"/>
    <dgm:cxn modelId="{2ADBDCEE-3A87-476B-9EEF-4CFB66B5A214}" type="presOf" srcId="{087856FF-732D-41AA-9D91-ACBEC2C690AD}" destId="{1C4B9A8E-03F7-4E8E-83EA-373C3D858DB6}" srcOrd="0" destOrd="0" presId="urn:microsoft.com/office/officeart/2005/8/layout/list1"/>
    <dgm:cxn modelId="{DA751E58-F346-4C9A-8251-6F6C85EDAB3D}" type="presOf" srcId="{91244DA9-03BA-4254-942E-1A3EC7494962}" destId="{75021563-6107-454A-8222-FABA8B5C4FB0}" srcOrd="1" destOrd="0" presId="urn:microsoft.com/office/officeart/2005/8/layout/list1"/>
    <dgm:cxn modelId="{4FA0DE44-1DBA-4A66-A741-5BD027136C76}" srcId="{91244DA9-03BA-4254-942E-1A3EC7494962}" destId="{3740591A-C25B-459D-9A10-DE91DBBF49F5}" srcOrd="0" destOrd="0" parTransId="{FCFE68E7-B9FD-4076-9C2E-64E50FD1C12E}" sibTransId="{208995C9-51DF-4188-9464-AA89E408B568}"/>
    <dgm:cxn modelId="{19966646-AEA5-47E0-A08C-47AF73DB8362}" type="presOf" srcId="{00C84529-50DE-43C5-8011-11E2C4750A4F}" destId="{1326C680-B85E-4985-915F-DF33A58D8F47}" srcOrd="1" destOrd="0" presId="urn:microsoft.com/office/officeart/2005/8/layout/list1"/>
    <dgm:cxn modelId="{D82C20EC-E7AF-4415-A10F-1665EC14A615}" type="presOf" srcId="{91244DA9-03BA-4254-942E-1A3EC7494962}" destId="{B44D41EA-721E-4825-8C76-69A363E49317}" srcOrd="0" destOrd="0" presId="urn:microsoft.com/office/officeart/2005/8/layout/list1"/>
    <dgm:cxn modelId="{88728985-8186-4F49-A899-7D2EB6C87E68}" type="presOf" srcId="{3740591A-C25B-459D-9A10-DE91DBBF49F5}" destId="{5E36E508-9C1F-4DC4-9B6C-703AAC075C07}" srcOrd="0" destOrd="0" presId="urn:microsoft.com/office/officeart/2005/8/layout/list1"/>
    <dgm:cxn modelId="{2F571512-24C3-41D7-AA41-75560F137458}" type="presOf" srcId="{3021B98B-CF98-4A57-BA39-C3342DE91F0A}" destId="{D80BD0AF-4BC9-4E8A-9BED-27C1E944AEA9}" srcOrd="0" destOrd="0" presId="urn:microsoft.com/office/officeart/2005/8/layout/list1"/>
    <dgm:cxn modelId="{FEB33CFA-7B6B-44BA-922B-E553EF72CA99}" srcId="{F64D7A27-EE0F-45BB-AB97-077431155CC9}" destId="{52CE7B63-0FF2-46ED-A496-C352930341C4}" srcOrd="1" destOrd="0" parTransId="{8851C48A-23A8-4CE4-B2AD-0BD5C50C057F}" sibTransId="{32115A8E-25AF-4A4B-8FE5-721748F3B0EB}"/>
    <dgm:cxn modelId="{CD88F3EB-9216-4BA6-9F77-E2F08D7EE20F}" srcId="{F64D7A27-EE0F-45BB-AB97-077431155CC9}" destId="{00C84529-50DE-43C5-8011-11E2C4750A4F}" srcOrd="3" destOrd="0" parTransId="{9D4D17DB-AE65-4184-8C87-338E393BB4D1}" sibTransId="{6BA70D54-2007-4111-AE7E-4EBF24BB1476}"/>
    <dgm:cxn modelId="{FBD8C584-C629-4632-9AE8-3D69DC76986B}" type="presOf" srcId="{52CE7B63-0FF2-46ED-A496-C352930341C4}" destId="{718FD047-5B4B-479A-960D-9C0A15A12331}" srcOrd="1" destOrd="0" presId="urn:microsoft.com/office/officeart/2005/8/layout/list1"/>
    <dgm:cxn modelId="{BE4AD85E-1C96-4E48-950F-A84E09C1199E}" srcId="{3E6DD2AE-2DB1-42C2-9931-31FAAAB3838C}" destId="{28886378-01B5-428E-A92F-928F1FAB12F7}" srcOrd="0" destOrd="0" parTransId="{80DADBC8-E777-427C-B8BE-AB1A129B221A}" sibTransId="{950A0770-3E74-4136-8ED6-A477EB1AC722}"/>
    <dgm:cxn modelId="{CF1D44C6-4D5D-4352-9975-BD66A59ADE8B}" srcId="{00C84529-50DE-43C5-8011-11E2C4750A4F}" destId="{3021B98B-CF98-4A57-BA39-C3342DE91F0A}" srcOrd="0" destOrd="0" parTransId="{5EC6A644-5E3F-4498-89F5-8C83DD4D0402}" sibTransId="{CC5C9007-C0FD-4D16-9E0D-9D0C557A4832}"/>
    <dgm:cxn modelId="{5A923D41-C956-4845-A761-38C89A512D40}" type="presOf" srcId="{00C84529-50DE-43C5-8011-11E2C4750A4F}" destId="{D3A9B32B-E7E0-4928-A84C-4088BA211E45}" srcOrd="0" destOrd="0" presId="urn:microsoft.com/office/officeart/2005/8/layout/list1"/>
    <dgm:cxn modelId="{1BCE7953-E4BA-453C-8C3C-7082CEC52136}" type="presOf" srcId="{F64D7A27-EE0F-45BB-AB97-077431155CC9}" destId="{91200EB0-BC2D-4A9D-A5D1-624D3899AF77}" srcOrd="0" destOrd="0" presId="urn:microsoft.com/office/officeart/2005/8/layout/list1"/>
    <dgm:cxn modelId="{2D45AAC6-6971-4A19-980F-C8B1817D4495}" type="presOf" srcId="{B3970290-DF15-44FA-B5A8-9FD7BFD2AA3F}" destId="{D80BD0AF-4BC9-4E8A-9BED-27C1E944AEA9}" srcOrd="0" destOrd="1" presId="urn:microsoft.com/office/officeart/2005/8/layout/list1"/>
    <dgm:cxn modelId="{A7676E62-4CEA-4833-B8EE-00966405C77C}" srcId="{52CE7B63-0FF2-46ED-A496-C352930341C4}" destId="{087856FF-732D-41AA-9D91-ACBEC2C690AD}" srcOrd="0" destOrd="0" parTransId="{51AF01CD-0B0A-44BD-92DE-0A5AD612F4C7}" sibTransId="{75202722-B886-402D-A500-AC2999B53A15}"/>
    <dgm:cxn modelId="{90404AF5-E2EB-45B5-AC5D-61E1B438C5C5}" type="presOf" srcId="{3E6DD2AE-2DB1-42C2-9931-31FAAAB3838C}" destId="{6E8A979C-0586-40C8-BDF0-7C65368340EE}" srcOrd="0" destOrd="0" presId="urn:microsoft.com/office/officeart/2005/8/layout/list1"/>
    <dgm:cxn modelId="{4F01AAC1-10D7-4636-AB9C-7204A1CD8686}" srcId="{F64D7A27-EE0F-45BB-AB97-077431155CC9}" destId="{91244DA9-03BA-4254-942E-1A3EC7494962}" srcOrd="0" destOrd="0" parTransId="{706E2CA7-795A-4299-8446-46E275791DBD}" sibTransId="{CD6AE3FD-7E8C-42ED-BF3E-81298FB66C37}"/>
    <dgm:cxn modelId="{A049C87D-C7C5-4225-98F3-06609CAEB525}" type="presOf" srcId="{3E6DD2AE-2DB1-42C2-9931-31FAAAB3838C}" destId="{56682FEF-6BC1-481D-890B-F5D48F5898C7}" srcOrd="1" destOrd="0" presId="urn:microsoft.com/office/officeart/2005/8/layout/list1"/>
    <dgm:cxn modelId="{74CC7370-802E-490C-8F46-15D8C16E989B}" type="presParOf" srcId="{91200EB0-BC2D-4A9D-A5D1-624D3899AF77}" destId="{82CB2260-CFA2-4C92-86A8-2BBB9D649B09}" srcOrd="0" destOrd="0" presId="urn:microsoft.com/office/officeart/2005/8/layout/list1"/>
    <dgm:cxn modelId="{3BC66CD0-34B2-4A1C-B2FD-18108755B116}" type="presParOf" srcId="{82CB2260-CFA2-4C92-86A8-2BBB9D649B09}" destId="{B44D41EA-721E-4825-8C76-69A363E49317}" srcOrd="0" destOrd="0" presId="urn:microsoft.com/office/officeart/2005/8/layout/list1"/>
    <dgm:cxn modelId="{35BFD7D8-F652-48A9-A4FB-6D7D48C666CF}" type="presParOf" srcId="{82CB2260-CFA2-4C92-86A8-2BBB9D649B09}" destId="{75021563-6107-454A-8222-FABA8B5C4FB0}" srcOrd="1" destOrd="0" presId="urn:microsoft.com/office/officeart/2005/8/layout/list1"/>
    <dgm:cxn modelId="{AA4F5B8E-2111-4641-8DCB-BF968CD0087E}" type="presParOf" srcId="{91200EB0-BC2D-4A9D-A5D1-624D3899AF77}" destId="{F9AF9FA5-C368-4BA8-A98B-614B1046C76F}" srcOrd="1" destOrd="0" presId="urn:microsoft.com/office/officeart/2005/8/layout/list1"/>
    <dgm:cxn modelId="{270FA10E-D42A-4C29-9D64-0469F50217D7}" type="presParOf" srcId="{91200EB0-BC2D-4A9D-A5D1-624D3899AF77}" destId="{5E36E508-9C1F-4DC4-9B6C-703AAC075C07}" srcOrd="2" destOrd="0" presId="urn:microsoft.com/office/officeart/2005/8/layout/list1"/>
    <dgm:cxn modelId="{7CEE6BA2-CAC2-4976-B0A2-AD33EE4B71BF}" type="presParOf" srcId="{91200EB0-BC2D-4A9D-A5D1-624D3899AF77}" destId="{17B07C8C-51AE-4867-9761-51DAEA0410DF}" srcOrd="3" destOrd="0" presId="urn:microsoft.com/office/officeart/2005/8/layout/list1"/>
    <dgm:cxn modelId="{4D3B1E55-7B0C-439E-8761-9540EE677306}" type="presParOf" srcId="{91200EB0-BC2D-4A9D-A5D1-624D3899AF77}" destId="{A918CE08-A965-4B13-8175-80FB64115FD0}" srcOrd="4" destOrd="0" presId="urn:microsoft.com/office/officeart/2005/8/layout/list1"/>
    <dgm:cxn modelId="{F1044F5D-4546-4523-A03A-F6B06A9AC734}" type="presParOf" srcId="{A918CE08-A965-4B13-8175-80FB64115FD0}" destId="{B0CCBABA-945B-4F9E-8DE1-950AE651EA26}" srcOrd="0" destOrd="0" presId="urn:microsoft.com/office/officeart/2005/8/layout/list1"/>
    <dgm:cxn modelId="{64365E8B-3140-4326-A3B6-18F7DBE830F9}" type="presParOf" srcId="{A918CE08-A965-4B13-8175-80FB64115FD0}" destId="{718FD047-5B4B-479A-960D-9C0A15A12331}" srcOrd="1" destOrd="0" presId="urn:microsoft.com/office/officeart/2005/8/layout/list1"/>
    <dgm:cxn modelId="{53A39715-BAC9-40AB-97C9-54606245CAED}" type="presParOf" srcId="{91200EB0-BC2D-4A9D-A5D1-624D3899AF77}" destId="{02FCD4C9-C45F-44E3-93F7-D6FC676FC6F8}" srcOrd="5" destOrd="0" presId="urn:microsoft.com/office/officeart/2005/8/layout/list1"/>
    <dgm:cxn modelId="{A6AFEEA5-1B3D-44FB-9C57-67B66A99DD0A}" type="presParOf" srcId="{91200EB0-BC2D-4A9D-A5D1-624D3899AF77}" destId="{1C4B9A8E-03F7-4E8E-83EA-373C3D858DB6}" srcOrd="6" destOrd="0" presId="urn:microsoft.com/office/officeart/2005/8/layout/list1"/>
    <dgm:cxn modelId="{F827825F-34FB-44D2-83E3-63F40B4F4217}" type="presParOf" srcId="{91200EB0-BC2D-4A9D-A5D1-624D3899AF77}" destId="{8BE9C142-9F7E-4266-9737-6B0852819DB3}" srcOrd="7" destOrd="0" presId="urn:microsoft.com/office/officeart/2005/8/layout/list1"/>
    <dgm:cxn modelId="{0DCCBC61-3CE6-48C1-AA17-B8299DC9E8B5}" type="presParOf" srcId="{91200EB0-BC2D-4A9D-A5D1-624D3899AF77}" destId="{DBEB8AB4-65E3-483E-9F87-E53C5F3ABE12}" srcOrd="8" destOrd="0" presId="urn:microsoft.com/office/officeart/2005/8/layout/list1"/>
    <dgm:cxn modelId="{8A50CE37-A4D9-444F-9D3D-30FA91C007BC}" type="presParOf" srcId="{DBEB8AB4-65E3-483E-9F87-E53C5F3ABE12}" destId="{6E8A979C-0586-40C8-BDF0-7C65368340EE}" srcOrd="0" destOrd="0" presId="urn:microsoft.com/office/officeart/2005/8/layout/list1"/>
    <dgm:cxn modelId="{E24187E5-61ED-45CC-ACF6-3CEBC35465C7}" type="presParOf" srcId="{DBEB8AB4-65E3-483E-9F87-E53C5F3ABE12}" destId="{56682FEF-6BC1-481D-890B-F5D48F5898C7}" srcOrd="1" destOrd="0" presId="urn:microsoft.com/office/officeart/2005/8/layout/list1"/>
    <dgm:cxn modelId="{68C4CE04-F927-46F7-BCFF-2FAF2A5B1300}" type="presParOf" srcId="{91200EB0-BC2D-4A9D-A5D1-624D3899AF77}" destId="{1756EB4C-DDC9-41A1-819F-F4AAFCD7B7CF}" srcOrd="9" destOrd="0" presId="urn:microsoft.com/office/officeart/2005/8/layout/list1"/>
    <dgm:cxn modelId="{B8F1AB8C-D09E-4385-B3D2-3CEB3395CCE0}" type="presParOf" srcId="{91200EB0-BC2D-4A9D-A5D1-624D3899AF77}" destId="{8C482DBE-7245-447F-B34E-C9AA90B6A068}" srcOrd="10" destOrd="0" presId="urn:microsoft.com/office/officeart/2005/8/layout/list1"/>
    <dgm:cxn modelId="{7BEAB3FC-9BDC-47DD-9985-084103A2A686}" type="presParOf" srcId="{91200EB0-BC2D-4A9D-A5D1-624D3899AF77}" destId="{99276FBC-5F0F-4A37-AB37-F22BE7670155}" srcOrd="11" destOrd="0" presId="urn:microsoft.com/office/officeart/2005/8/layout/list1"/>
    <dgm:cxn modelId="{F86DD27F-6B31-4B72-828A-1092C00D4AE6}" type="presParOf" srcId="{91200EB0-BC2D-4A9D-A5D1-624D3899AF77}" destId="{52CACA66-8940-453E-91F3-156A6AFC6956}" srcOrd="12" destOrd="0" presId="urn:microsoft.com/office/officeart/2005/8/layout/list1"/>
    <dgm:cxn modelId="{E2AAB5C7-54C4-4FE6-B5BC-6492E435B2FB}" type="presParOf" srcId="{52CACA66-8940-453E-91F3-156A6AFC6956}" destId="{D3A9B32B-E7E0-4928-A84C-4088BA211E45}" srcOrd="0" destOrd="0" presId="urn:microsoft.com/office/officeart/2005/8/layout/list1"/>
    <dgm:cxn modelId="{713E7BDC-A296-4199-B8F9-BA8E64204B5D}" type="presParOf" srcId="{52CACA66-8940-453E-91F3-156A6AFC6956}" destId="{1326C680-B85E-4985-915F-DF33A58D8F47}" srcOrd="1" destOrd="0" presId="urn:microsoft.com/office/officeart/2005/8/layout/list1"/>
    <dgm:cxn modelId="{EF07042B-7079-4110-B981-6B24BFDFAF1D}" type="presParOf" srcId="{91200EB0-BC2D-4A9D-A5D1-624D3899AF77}" destId="{F798288A-128F-4431-ACED-E0914315819B}" srcOrd="13" destOrd="0" presId="urn:microsoft.com/office/officeart/2005/8/layout/list1"/>
    <dgm:cxn modelId="{941D50CC-F7B0-46F6-B4C9-B4992E149238}" type="presParOf" srcId="{91200EB0-BC2D-4A9D-A5D1-624D3899AF77}" destId="{D80BD0AF-4BC9-4E8A-9BED-27C1E944AEA9}" srcOrd="14"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70D928-30FB-4DB5-9A22-BBA368B21BC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7C76E493-852F-4303-ACB5-33E568CF9605}">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IN" sz="1600" dirty="0">
              <a:solidFill>
                <a:schemeClr val="bg1"/>
              </a:solidFill>
              <a:latin typeface="Trebuchet MS" panose="020B0603020202020204" pitchFamily="34" charset="0"/>
            </a:rPr>
            <a:t>Comparison within product made easier</a:t>
          </a:r>
        </a:p>
      </dgm:t>
    </dgm:pt>
    <dgm:pt modelId="{65E1E307-BBC4-44BD-B868-F35FE8DA085D}" type="parTrans" cxnId="{29C8093F-231C-4164-8F91-2C0C8ED501FA}">
      <dgm:prSet/>
      <dgm:spPr/>
      <dgm:t>
        <a:bodyPr/>
        <a:lstStyle/>
        <a:p>
          <a:endParaRPr lang="en-IN" sz="1600"/>
        </a:p>
      </dgm:t>
    </dgm:pt>
    <dgm:pt modelId="{9CE02692-9E90-4D38-B7D7-62B0D06D6232}" type="sibTrans" cxnId="{29C8093F-231C-4164-8F91-2C0C8ED501FA}">
      <dgm:prSet/>
      <dgm:spPr/>
      <dgm:t>
        <a:bodyPr/>
        <a:lstStyle/>
        <a:p>
          <a:endParaRPr lang="en-IN" sz="1600"/>
        </a:p>
      </dgm:t>
    </dgm:pt>
    <dgm:pt modelId="{FF476B94-E14E-4DAB-B07C-1E375B23E302}">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solidFill>
                <a:schemeClr val="bg1"/>
              </a:solidFill>
              <a:latin typeface="Trebuchet MS" panose="020B0603020202020204" pitchFamily="34" charset="0"/>
            </a:rPr>
            <a:t>Regulator’s response</a:t>
          </a:r>
          <a:endParaRPr lang="en-IN" sz="1600" dirty="0">
            <a:solidFill>
              <a:schemeClr val="bg1"/>
            </a:solidFill>
            <a:latin typeface="Trebuchet MS" panose="020B0603020202020204" pitchFamily="34" charset="0"/>
          </a:endParaRPr>
        </a:p>
      </dgm:t>
    </dgm:pt>
    <dgm:pt modelId="{DCB7B6BC-CBAD-43B4-AA95-C0C022B2E465}" type="parTrans" cxnId="{DAB26A8F-D28C-41A3-8AC7-EF3FA97FD0FC}">
      <dgm:prSet/>
      <dgm:spPr/>
      <dgm:t>
        <a:bodyPr/>
        <a:lstStyle/>
        <a:p>
          <a:endParaRPr lang="en-US" sz="1600"/>
        </a:p>
      </dgm:t>
    </dgm:pt>
    <dgm:pt modelId="{4ABA8FF3-0CCE-4AB8-9378-79BED0E48C23}" type="sibTrans" cxnId="{DAB26A8F-D28C-41A3-8AC7-EF3FA97FD0FC}">
      <dgm:prSet/>
      <dgm:spPr/>
      <dgm:t>
        <a:bodyPr/>
        <a:lstStyle/>
        <a:p>
          <a:endParaRPr lang="en-US" sz="1600"/>
        </a:p>
      </dgm:t>
    </dgm:pt>
    <dgm:pt modelId="{458B79AC-232F-42B4-9FDA-6523BF4B45DF}">
      <dgm:prSet phldrT="[Text]" custT="1"/>
      <dgm:spPr>
        <a:solidFill>
          <a:schemeClr val="bg1"/>
        </a:solidFill>
        <a:ln>
          <a:solidFill>
            <a:schemeClr val="accent2">
              <a:lumMod val="40000"/>
              <a:lumOff val="60000"/>
            </a:schemeClr>
          </a:solidFill>
        </a:ln>
      </dgm:spPr>
      <dgm:t>
        <a:bodyPr/>
        <a:lstStyle/>
        <a:p>
          <a:pPr>
            <a:buNone/>
          </a:pPr>
          <a:r>
            <a:rPr lang="en-US" sz="1600" b="0" dirty="0">
              <a:solidFill>
                <a:schemeClr val="tx1"/>
              </a:solidFill>
              <a:latin typeface="Trebuchet MS" panose="020B0603020202020204" pitchFamily="34" charset="0"/>
            </a:rPr>
            <a:t>Taking a step towards increasing transparency and awareness may be seen as being aligned with one of the IRDAI's objectives of ensuring that policyholder’s interests are </a:t>
          </a:r>
          <a:r>
            <a:rPr lang="en-US" sz="1600" b="0" dirty="0" smtClean="0">
              <a:solidFill>
                <a:schemeClr val="tx1"/>
              </a:solidFill>
              <a:latin typeface="Trebuchet MS" panose="020B0603020202020204" pitchFamily="34" charset="0"/>
            </a:rPr>
            <a:t>protected</a:t>
          </a:r>
          <a:endParaRPr lang="en-IN" sz="1600" b="0" dirty="0">
            <a:solidFill>
              <a:schemeClr val="tx1"/>
            </a:solidFill>
          </a:endParaRPr>
        </a:p>
      </dgm:t>
    </dgm:pt>
    <dgm:pt modelId="{CE1F3E1B-DA0C-4DAF-8986-5680F43EA9DA}" type="parTrans" cxnId="{9314D321-DAB9-4467-84BA-36B5E51F8950}">
      <dgm:prSet/>
      <dgm:spPr/>
      <dgm:t>
        <a:bodyPr/>
        <a:lstStyle/>
        <a:p>
          <a:endParaRPr lang="en-US" sz="1600"/>
        </a:p>
      </dgm:t>
    </dgm:pt>
    <dgm:pt modelId="{9C8E7AAC-5E54-474E-B98A-B49C2DC8F228}" type="sibTrans" cxnId="{9314D321-DAB9-4467-84BA-36B5E51F8950}">
      <dgm:prSet/>
      <dgm:spPr/>
      <dgm:t>
        <a:bodyPr/>
        <a:lstStyle/>
        <a:p>
          <a:endParaRPr lang="en-US" sz="1600"/>
        </a:p>
      </dgm:t>
    </dgm:pt>
    <dgm:pt modelId="{02E10DEA-8B17-4393-9260-9909F4C8E503}">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solidFill>
                <a:schemeClr val="bg1"/>
              </a:solidFill>
              <a:latin typeface="Trebuchet MS" panose="020B0603020202020204" pitchFamily="34" charset="0"/>
            </a:rPr>
            <a:t>Better pitch for Sales</a:t>
          </a:r>
          <a:endParaRPr lang="en-IN" sz="1600" dirty="0">
            <a:solidFill>
              <a:schemeClr val="bg1"/>
            </a:solidFill>
            <a:latin typeface="Trebuchet MS" panose="020B0603020202020204" pitchFamily="34" charset="0"/>
          </a:endParaRPr>
        </a:p>
      </dgm:t>
    </dgm:pt>
    <dgm:pt modelId="{C9A23BC3-6CA3-45B7-BFD9-755E1AE3F5FC}" type="parTrans" cxnId="{CC4A6F27-DE52-4181-9C85-4463C9DCDDD6}">
      <dgm:prSet/>
      <dgm:spPr/>
      <dgm:t>
        <a:bodyPr/>
        <a:lstStyle/>
        <a:p>
          <a:endParaRPr lang="en-US" sz="1600"/>
        </a:p>
      </dgm:t>
    </dgm:pt>
    <dgm:pt modelId="{9D1B7298-5925-4F1B-BE99-1B6224008384}" type="sibTrans" cxnId="{CC4A6F27-DE52-4181-9C85-4463C9DCDDD6}">
      <dgm:prSet/>
      <dgm:spPr/>
      <dgm:t>
        <a:bodyPr/>
        <a:lstStyle/>
        <a:p>
          <a:endParaRPr lang="en-US" sz="1600"/>
        </a:p>
      </dgm:t>
    </dgm:pt>
    <dgm:pt modelId="{0D9BBDDE-590D-405D-927E-C32BA4D5A9AD}">
      <dgm:prSet phldrT="[Text]" custT="1"/>
      <dgm:spPr>
        <a:solidFill>
          <a:schemeClr val="bg1"/>
        </a:solidFill>
        <a:ln>
          <a:solidFill>
            <a:schemeClr val="accent2">
              <a:lumMod val="40000"/>
              <a:lumOff val="60000"/>
            </a:schemeClr>
          </a:solidFill>
        </a:ln>
      </dgm:spPr>
      <dgm:t>
        <a:bodyPr/>
        <a:lstStyle/>
        <a:p>
          <a:pPr>
            <a:buNone/>
          </a:pPr>
          <a:r>
            <a:rPr lang="en-US" sz="1600" dirty="0" smtClean="0">
              <a:solidFill>
                <a:schemeClr val="tx1"/>
              </a:solidFill>
              <a:latin typeface="Trebuchet MS" panose="020B0603020202020204" pitchFamily="34" charset="0"/>
            </a:rPr>
            <a:t>Easier to sell in case of competitive products</a:t>
          </a:r>
          <a:endParaRPr lang="en-IN" sz="1600" dirty="0">
            <a:solidFill>
              <a:schemeClr val="tx1"/>
            </a:solidFill>
            <a:latin typeface="Trebuchet MS" panose="020B0603020202020204" pitchFamily="34" charset="0"/>
          </a:endParaRPr>
        </a:p>
      </dgm:t>
    </dgm:pt>
    <dgm:pt modelId="{869AD7D1-084E-4B82-BD19-039D33FC246E}" type="parTrans" cxnId="{11D591D1-5E4A-4B1E-A126-D1C66AF2E077}">
      <dgm:prSet/>
      <dgm:spPr/>
      <dgm:t>
        <a:bodyPr/>
        <a:lstStyle/>
        <a:p>
          <a:endParaRPr lang="en-US" sz="1600"/>
        </a:p>
      </dgm:t>
    </dgm:pt>
    <dgm:pt modelId="{83A685C8-2E24-4917-9495-BAC1E4361576}" type="sibTrans" cxnId="{11D591D1-5E4A-4B1E-A126-D1C66AF2E077}">
      <dgm:prSet/>
      <dgm:spPr/>
      <dgm:t>
        <a:bodyPr/>
        <a:lstStyle/>
        <a:p>
          <a:endParaRPr lang="en-US" sz="1600"/>
        </a:p>
      </dgm:t>
    </dgm:pt>
    <dgm:pt modelId="{AFB19FDB-9724-4155-80CC-A56CF277C16D}">
      <dgm:prSet phldrT="[Text]" custT="1"/>
      <dgm:spPr>
        <a:noFill/>
        <a:ln>
          <a:solidFill>
            <a:schemeClr val="accent2">
              <a:lumMod val="40000"/>
              <a:lumOff val="60000"/>
            </a:schemeClr>
          </a:solidFill>
        </a:ln>
      </dgm:spPr>
      <dgm:t>
        <a:bodyPr/>
        <a:lstStyle/>
        <a:p>
          <a:pPr>
            <a:buNone/>
          </a:pPr>
          <a:r>
            <a:rPr lang="en-US" sz="1600" dirty="0">
              <a:latin typeface="Trebuchet MS" panose="020B0603020202020204" pitchFamily="34" charset="0"/>
            </a:rPr>
            <a:t>Sales team can now show the impact on IRR by changing Premium Payment Term , Policy Term, Premium size, etc</a:t>
          </a:r>
          <a:endParaRPr lang="en-IN" sz="1600" dirty="0"/>
        </a:p>
      </dgm:t>
    </dgm:pt>
    <dgm:pt modelId="{756F2DB6-D0C4-4AB0-9453-B3275061A360}" type="parTrans" cxnId="{AFF7F3DD-D052-4CC6-B9F5-AF8BCE61170B}">
      <dgm:prSet/>
      <dgm:spPr/>
      <dgm:t>
        <a:bodyPr/>
        <a:lstStyle/>
        <a:p>
          <a:endParaRPr lang="en-IN" sz="1600"/>
        </a:p>
      </dgm:t>
    </dgm:pt>
    <dgm:pt modelId="{7164A325-26D9-4230-A5CB-0AAED0A3DEC8}" type="sibTrans" cxnId="{AFF7F3DD-D052-4CC6-B9F5-AF8BCE61170B}">
      <dgm:prSet/>
      <dgm:spPr/>
      <dgm:t>
        <a:bodyPr/>
        <a:lstStyle/>
        <a:p>
          <a:endParaRPr lang="en-IN" sz="1600"/>
        </a:p>
      </dgm:t>
    </dgm:pt>
    <dgm:pt modelId="{58B9E271-6791-48FD-B02E-0CE55BEFE356}" type="pres">
      <dgm:prSet presAssocID="{5D70D928-30FB-4DB5-9A22-BBA368B21BCB}" presName="linear" presStyleCnt="0">
        <dgm:presLayoutVars>
          <dgm:dir/>
          <dgm:animLvl val="lvl"/>
          <dgm:resizeHandles val="exact"/>
        </dgm:presLayoutVars>
      </dgm:prSet>
      <dgm:spPr/>
      <dgm:t>
        <a:bodyPr/>
        <a:lstStyle/>
        <a:p>
          <a:endParaRPr lang="en-US"/>
        </a:p>
      </dgm:t>
    </dgm:pt>
    <dgm:pt modelId="{2556FAA3-31FA-4100-AAF2-9CF83C8A267F}" type="pres">
      <dgm:prSet presAssocID="{02E10DEA-8B17-4393-9260-9909F4C8E503}" presName="parentLin" presStyleCnt="0"/>
      <dgm:spPr/>
    </dgm:pt>
    <dgm:pt modelId="{E2498351-F117-4B28-BA75-41CE58AB6D39}" type="pres">
      <dgm:prSet presAssocID="{02E10DEA-8B17-4393-9260-9909F4C8E503}" presName="parentLeftMargin" presStyleLbl="node1" presStyleIdx="0" presStyleCnt="3"/>
      <dgm:spPr/>
      <dgm:t>
        <a:bodyPr/>
        <a:lstStyle/>
        <a:p>
          <a:endParaRPr lang="en-US"/>
        </a:p>
      </dgm:t>
    </dgm:pt>
    <dgm:pt modelId="{B3637ED2-0AB7-4E2C-ABAC-3B010FCE87A9}" type="pres">
      <dgm:prSet presAssocID="{02E10DEA-8B17-4393-9260-9909F4C8E503}" presName="parentText" presStyleLbl="node1" presStyleIdx="0" presStyleCnt="3" custScaleY="62789">
        <dgm:presLayoutVars>
          <dgm:chMax val="0"/>
          <dgm:bulletEnabled val="1"/>
        </dgm:presLayoutVars>
      </dgm:prSet>
      <dgm:spPr/>
      <dgm:t>
        <a:bodyPr/>
        <a:lstStyle/>
        <a:p>
          <a:endParaRPr lang="en-US"/>
        </a:p>
      </dgm:t>
    </dgm:pt>
    <dgm:pt modelId="{BDF408E5-C466-4BFD-9AF2-0B67C56056FF}" type="pres">
      <dgm:prSet presAssocID="{02E10DEA-8B17-4393-9260-9909F4C8E503}" presName="negativeSpace" presStyleCnt="0"/>
      <dgm:spPr/>
    </dgm:pt>
    <dgm:pt modelId="{B5D8DC6F-7DDA-4272-8255-352366DCB152}" type="pres">
      <dgm:prSet presAssocID="{02E10DEA-8B17-4393-9260-9909F4C8E503}" presName="childText" presStyleLbl="conFgAcc1" presStyleIdx="0" presStyleCnt="3">
        <dgm:presLayoutVars>
          <dgm:bulletEnabled val="1"/>
        </dgm:presLayoutVars>
      </dgm:prSet>
      <dgm:spPr/>
      <dgm:t>
        <a:bodyPr/>
        <a:lstStyle/>
        <a:p>
          <a:endParaRPr lang="en-US"/>
        </a:p>
      </dgm:t>
    </dgm:pt>
    <dgm:pt modelId="{3C93B3D0-AB3A-4BA1-8CA1-2192CAE2156F}" type="pres">
      <dgm:prSet presAssocID="{9D1B7298-5925-4F1B-BE99-1B6224008384}" presName="spaceBetweenRectangles" presStyleCnt="0"/>
      <dgm:spPr/>
    </dgm:pt>
    <dgm:pt modelId="{B44774B2-1F74-4CF8-B990-2F2A847AC2B4}" type="pres">
      <dgm:prSet presAssocID="{FF476B94-E14E-4DAB-B07C-1E375B23E302}" presName="parentLin" presStyleCnt="0"/>
      <dgm:spPr/>
    </dgm:pt>
    <dgm:pt modelId="{B32BA929-F340-4AC6-922F-D8AA66ACF7D5}" type="pres">
      <dgm:prSet presAssocID="{FF476B94-E14E-4DAB-B07C-1E375B23E302}" presName="parentLeftMargin" presStyleLbl="node1" presStyleIdx="0" presStyleCnt="3"/>
      <dgm:spPr/>
      <dgm:t>
        <a:bodyPr/>
        <a:lstStyle/>
        <a:p>
          <a:endParaRPr lang="en-US"/>
        </a:p>
      </dgm:t>
    </dgm:pt>
    <dgm:pt modelId="{25D5E54A-2BE4-4C2F-9769-0D58F361C195}" type="pres">
      <dgm:prSet presAssocID="{FF476B94-E14E-4DAB-B07C-1E375B23E302}" presName="parentText" presStyleLbl="node1" presStyleIdx="1" presStyleCnt="3" custScaleY="61968">
        <dgm:presLayoutVars>
          <dgm:chMax val="0"/>
          <dgm:bulletEnabled val="1"/>
        </dgm:presLayoutVars>
      </dgm:prSet>
      <dgm:spPr/>
      <dgm:t>
        <a:bodyPr/>
        <a:lstStyle/>
        <a:p>
          <a:endParaRPr lang="en-US"/>
        </a:p>
      </dgm:t>
    </dgm:pt>
    <dgm:pt modelId="{2EE7FD19-9650-4745-9356-EA1E9DFD4737}" type="pres">
      <dgm:prSet presAssocID="{FF476B94-E14E-4DAB-B07C-1E375B23E302}" presName="negativeSpace" presStyleCnt="0"/>
      <dgm:spPr/>
    </dgm:pt>
    <dgm:pt modelId="{7AF3EB5D-1BD0-4F97-84C9-0A1066D5C44A}" type="pres">
      <dgm:prSet presAssocID="{FF476B94-E14E-4DAB-B07C-1E375B23E302}" presName="childText" presStyleLbl="conFgAcc1" presStyleIdx="1" presStyleCnt="3">
        <dgm:presLayoutVars>
          <dgm:bulletEnabled val="1"/>
        </dgm:presLayoutVars>
      </dgm:prSet>
      <dgm:spPr/>
      <dgm:t>
        <a:bodyPr/>
        <a:lstStyle/>
        <a:p>
          <a:endParaRPr lang="en-US"/>
        </a:p>
      </dgm:t>
    </dgm:pt>
    <dgm:pt modelId="{F0F75AB0-BB72-40F3-8113-7245540E2358}" type="pres">
      <dgm:prSet presAssocID="{4ABA8FF3-0CCE-4AB8-9378-79BED0E48C23}" presName="spaceBetweenRectangles" presStyleCnt="0"/>
      <dgm:spPr/>
    </dgm:pt>
    <dgm:pt modelId="{FEAE380C-720B-4341-A5DC-0126358F00AE}" type="pres">
      <dgm:prSet presAssocID="{7C76E493-852F-4303-ACB5-33E568CF9605}" presName="parentLin" presStyleCnt="0"/>
      <dgm:spPr/>
    </dgm:pt>
    <dgm:pt modelId="{98AC8B2E-6F49-4B0D-990E-0C1AC0DF939E}" type="pres">
      <dgm:prSet presAssocID="{7C76E493-852F-4303-ACB5-33E568CF9605}" presName="parentLeftMargin" presStyleLbl="node1" presStyleIdx="1" presStyleCnt="3"/>
      <dgm:spPr/>
      <dgm:t>
        <a:bodyPr/>
        <a:lstStyle/>
        <a:p>
          <a:endParaRPr lang="en-US"/>
        </a:p>
      </dgm:t>
    </dgm:pt>
    <dgm:pt modelId="{F15A2F6F-D221-4021-8FCC-EFFF89F707CB}" type="pres">
      <dgm:prSet presAssocID="{7C76E493-852F-4303-ACB5-33E568CF9605}" presName="parentText" presStyleLbl="node1" presStyleIdx="2" presStyleCnt="3" custScaleY="66655">
        <dgm:presLayoutVars>
          <dgm:chMax val="0"/>
          <dgm:bulletEnabled val="1"/>
        </dgm:presLayoutVars>
      </dgm:prSet>
      <dgm:spPr/>
      <dgm:t>
        <a:bodyPr/>
        <a:lstStyle/>
        <a:p>
          <a:endParaRPr lang="en-US"/>
        </a:p>
      </dgm:t>
    </dgm:pt>
    <dgm:pt modelId="{95C0E744-93F9-4F74-932C-0656C06918CF}" type="pres">
      <dgm:prSet presAssocID="{7C76E493-852F-4303-ACB5-33E568CF9605}" presName="negativeSpace" presStyleCnt="0"/>
      <dgm:spPr/>
    </dgm:pt>
    <dgm:pt modelId="{A645ACEC-A30A-4CB0-B298-D791CAD83943}" type="pres">
      <dgm:prSet presAssocID="{7C76E493-852F-4303-ACB5-33E568CF9605}" presName="childText" presStyleLbl="conFgAcc1" presStyleIdx="2" presStyleCnt="3" custLinFactNeighborX="292" custLinFactNeighborY="-2554">
        <dgm:presLayoutVars>
          <dgm:bulletEnabled val="1"/>
        </dgm:presLayoutVars>
      </dgm:prSet>
      <dgm:spPr/>
      <dgm:t>
        <a:bodyPr/>
        <a:lstStyle/>
        <a:p>
          <a:endParaRPr lang="en-US"/>
        </a:p>
      </dgm:t>
    </dgm:pt>
  </dgm:ptLst>
  <dgm:cxnLst>
    <dgm:cxn modelId="{BD0B99E3-F654-444D-B3EC-71EC7079CB1D}" type="presOf" srcId="{458B79AC-232F-42B4-9FDA-6523BF4B45DF}" destId="{7AF3EB5D-1BD0-4F97-84C9-0A1066D5C44A}" srcOrd="0" destOrd="0" presId="urn:microsoft.com/office/officeart/2005/8/layout/list1"/>
    <dgm:cxn modelId="{29C8093F-231C-4164-8F91-2C0C8ED501FA}" srcId="{5D70D928-30FB-4DB5-9A22-BBA368B21BCB}" destId="{7C76E493-852F-4303-ACB5-33E568CF9605}" srcOrd="2" destOrd="0" parTransId="{65E1E307-BBC4-44BD-B868-F35FE8DA085D}" sibTransId="{9CE02692-9E90-4D38-B7D7-62B0D06D6232}"/>
    <dgm:cxn modelId="{683DEC1F-DC21-4EA4-9628-7629E8C6AD0B}" type="presOf" srcId="{5D70D928-30FB-4DB5-9A22-BBA368B21BCB}" destId="{58B9E271-6791-48FD-B02E-0CE55BEFE356}" srcOrd="0" destOrd="0" presId="urn:microsoft.com/office/officeart/2005/8/layout/list1"/>
    <dgm:cxn modelId="{7535BD77-5056-4595-BAE0-94EB3AA9BDA4}" type="presOf" srcId="{7C76E493-852F-4303-ACB5-33E568CF9605}" destId="{F15A2F6F-D221-4021-8FCC-EFFF89F707CB}" srcOrd="1" destOrd="0" presId="urn:microsoft.com/office/officeart/2005/8/layout/list1"/>
    <dgm:cxn modelId="{786DA151-6A2F-4ADB-BE97-365DEC4BFA39}" type="presOf" srcId="{02E10DEA-8B17-4393-9260-9909F4C8E503}" destId="{B3637ED2-0AB7-4E2C-ABAC-3B010FCE87A9}" srcOrd="1" destOrd="0" presId="urn:microsoft.com/office/officeart/2005/8/layout/list1"/>
    <dgm:cxn modelId="{AFF7F3DD-D052-4CC6-B9F5-AF8BCE61170B}" srcId="{7C76E493-852F-4303-ACB5-33E568CF9605}" destId="{AFB19FDB-9724-4155-80CC-A56CF277C16D}" srcOrd="0" destOrd="0" parTransId="{756F2DB6-D0C4-4AB0-9453-B3275061A360}" sibTransId="{7164A325-26D9-4230-A5CB-0AAED0A3DEC8}"/>
    <dgm:cxn modelId="{713271D8-CA7F-4207-A0FA-F7158766B412}" type="presOf" srcId="{FF476B94-E14E-4DAB-B07C-1E375B23E302}" destId="{25D5E54A-2BE4-4C2F-9769-0D58F361C195}" srcOrd="1" destOrd="0" presId="urn:microsoft.com/office/officeart/2005/8/layout/list1"/>
    <dgm:cxn modelId="{C474A9FF-C03C-4DB2-BB80-E04B0DBBB3D4}" type="presOf" srcId="{7C76E493-852F-4303-ACB5-33E568CF9605}" destId="{98AC8B2E-6F49-4B0D-990E-0C1AC0DF939E}" srcOrd="0" destOrd="0" presId="urn:microsoft.com/office/officeart/2005/8/layout/list1"/>
    <dgm:cxn modelId="{DAB26A8F-D28C-41A3-8AC7-EF3FA97FD0FC}" srcId="{5D70D928-30FB-4DB5-9A22-BBA368B21BCB}" destId="{FF476B94-E14E-4DAB-B07C-1E375B23E302}" srcOrd="1" destOrd="0" parTransId="{DCB7B6BC-CBAD-43B4-AA95-C0C022B2E465}" sibTransId="{4ABA8FF3-0CCE-4AB8-9378-79BED0E48C23}"/>
    <dgm:cxn modelId="{1C296CA6-6EA8-4E95-82C6-92B3E96E87BD}" type="presOf" srcId="{FF476B94-E14E-4DAB-B07C-1E375B23E302}" destId="{B32BA929-F340-4AC6-922F-D8AA66ACF7D5}" srcOrd="0" destOrd="0" presId="urn:microsoft.com/office/officeart/2005/8/layout/list1"/>
    <dgm:cxn modelId="{9314D321-DAB9-4467-84BA-36B5E51F8950}" srcId="{FF476B94-E14E-4DAB-B07C-1E375B23E302}" destId="{458B79AC-232F-42B4-9FDA-6523BF4B45DF}" srcOrd="0" destOrd="0" parTransId="{CE1F3E1B-DA0C-4DAF-8986-5680F43EA9DA}" sibTransId="{9C8E7AAC-5E54-474E-B98A-B49C2DC8F228}"/>
    <dgm:cxn modelId="{9E44E70D-CBD9-48E1-B674-42CAF19A8BBE}" type="presOf" srcId="{02E10DEA-8B17-4393-9260-9909F4C8E503}" destId="{E2498351-F117-4B28-BA75-41CE58AB6D39}" srcOrd="0" destOrd="0" presId="urn:microsoft.com/office/officeart/2005/8/layout/list1"/>
    <dgm:cxn modelId="{F820FE98-6F00-488C-AE5D-16C734BE629B}" type="presOf" srcId="{AFB19FDB-9724-4155-80CC-A56CF277C16D}" destId="{A645ACEC-A30A-4CB0-B298-D791CAD83943}" srcOrd="0" destOrd="0" presId="urn:microsoft.com/office/officeart/2005/8/layout/list1"/>
    <dgm:cxn modelId="{CC4A6F27-DE52-4181-9C85-4463C9DCDDD6}" srcId="{5D70D928-30FB-4DB5-9A22-BBA368B21BCB}" destId="{02E10DEA-8B17-4393-9260-9909F4C8E503}" srcOrd="0" destOrd="0" parTransId="{C9A23BC3-6CA3-45B7-BFD9-755E1AE3F5FC}" sibTransId="{9D1B7298-5925-4F1B-BE99-1B6224008384}"/>
    <dgm:cxn modelId="{11D591D1-5E4A-4B1E-A126-D1C66AF2E077}" srcId="{02E10DEA-8B17-4393-9260-9909F4C8E503}" destId="{0D9BBDDE-590D-405D-927E-C32BA4D5A9AD}" srcOrd="0" destOrd="0" parTransId="{869AD7D1-084E-4B82-BD19-039D33FC246E}" sibTransId="{83A685C8-2E24-4917-9495-BAC1E4361576}"/>
    <dgm:cxn modelId="{E5A1981B-9BD5-4697-88AD-BAEAF70A794A}" type="presOf" srcId="{0D9BBDDE-590D-405D-927E-C32BA4D5A9AD}" destId="{B5D8DC6F-7DDA-4272-8255-352366DCB152}" srcOrd="0" destOrd="0" presId="urn:microsoft.com/office/officeart/2005/8/layout/list1"/>
    <dgm:cxn modelId="{9A35E686-597A-4F25-8EE7-845640BCA793}" type="presParOf" srcId="{58B9E271-6791-48FD-B02E-0CE55BEFE356}" destId="{2556FAA3-31FA-4100-AAF2-9CF83C8A267F}" srcOrd="0" destOrd="0" presId="urn:microsoft.com/office/officeart/2005/8/layout/list1"/>
    <dgm:cxn modelId="{0EA20D3C-43FE-40B9-BD77-E4FCD470ACC2}" type="presParOf" srcId="{2556FAA3-31FA-4100-AAF2-9CF83C8A267F}" destId="{E2498351-F117-4B28-BA75-41CE58AB6D39}" srcOrd="0" destOrd="0" presId="urn:microsoft.com/office/officeart/2005/8/layout/list1"/>
    <dgm:cxn modelId="{EE32E2BE-0478-4604-A947-EAF7212AB6EB}" type="presParOf" srcId="{2556FAA3-31FA-4100-AAF2-9CF83C8A267F}" destId="{B3637ED2-0AB7-4E2C-ABAC-3B010FCE87A9}" srcOrd="1" destOrd="0" presId="urn:microsoft.com/office/officeart/2005/8/layout/list1"/>
    <dgm:cxn modelId="{AA1E16FA-6FEE-4C1D-9E14-541DBA32090C}" type="presParOf" srcId="{58B9E271-6791-48FD-B02E-0CE55BEFE356}" destId="{BDF408E5-C466-4BFD-9AF2-0B67C56056FF}" srcOrd="1" destOrd="0" presId="urn:microsoft.com/office/officeart/2005/8/layout/list1"/>
    <dgm:cxn modelId="{81961C4D-5A11-4AE2-81A3-34D51E846AD7}" type="presParOf" srcId="{58B9E271-6791-48FD-B02E-0CE55BEFE356}" destId="{B5D8DC6F-7DDA-4272-8255-352366DCB152}" srcOrd="2" destOrd="0" presId="urn:microsoft.com/office/officeart/2005/8/layout/list1"/>
    <dgm:cxn modelId="{365AF2BE-333C-4A4D-BBA5-91854D71D9D3}" type="presParOf" srcId="{58B9E271-6791-48FD-B02E-0CE55BEFE356}" destId="{3C93B3D0-AB3A-4BA1-8CA1-2192CAE2156F}" srcOrd="3" destOrd="0" presId="urn:microsoft.com/office/officeart/2005/8/layout/list1"/>
    <dgm:cxn modelId="{6934583D-C2F6-4992-B02D-C44D2B14A649}" type="presParOf" srcId="{58B9E271-6791-48FD-B02E-0CE55BEFE356}" destId="{B44774B2-1F74-4CF8-B990-2F2A847AC2B4}" srcOrd="4" destOrd="0" presId="urn:microsoft.com/office/officeart/2005/8/layout/list1"/>
    <dgm:cxn modelId="{16FFED60-2199-4C1A-AAD7-769418676C86}" type="presParOf" srcId="{B44774B2-1F74-4CF8-B990-2F2A847AC2B4}" destId="{B32BA929-F340-4AC6-922F-D8AA66ACF7D5}" srcOrd="0" destOrd="0" presId="urn:microsoft.com/office/officeart/2005/8/layout/list1"/>
    <dgm:cxn modelId="{FD3CFF45-7510-46C3-9153-384A885113DB}" type="presParOf" srcId="{B44774B2-1F74-4CF8-B990-2F2A847AC2B4}" destId="{25D5E54A-2BE4-4C2F-9769-0D58F361C195}" srcOrd="1" destOrd="0" presId="urn:microsoft.com/office/officeart/2005/8/layout/list1"/>
    <dgm:cxn modelId="{8D7CA70D-7D7B-43BE-8BAB-BE0B476B354D}" type="presParOf" srcId="{58B9E271-6791-48FD-B02E-0CE55BEFE356}" destId="{2EE7FD19-9650-4745-9356-EA1E9DFD4737}" srcOrd="5" destOrd="0" presId="urn:microsoft.com/office/officeart/2005/8/layout/list1"/>
    <dgm:cxn modelId="{559C8428-EA71-4D8B-B181-DB2DCF0438A8}" type="presParOf" srcId="{58B9E271-6791-48FD-B02E-0CE55BEFE356}" destId="{7AF3EB5D-1BD0-4F97-84C9-0A1066D5C44A}" srcOrd="6" destOrd="0" presId="urn:microsoft.com/office/officeart/2005/8/layout/list1"/>
    <dgm:cxn modelId="{45142EF9-8E98-46D3-A215-8EBED5A85DFF}" type="presParOf" srcId="{58B9E271-6791-48FD-B02E-0CE55BEFE356}" destId="{F0F75AB0-BB72-40F3-8113-7245540E2358}" srcOrd="7" destOrd="0" presId="urn:microsoft.com/office/officeart/2005/8/layout/list1"/>
    <dgm:cxn modelId="{F1B7380B-EFC8-4D62-8321-74B3BED8670F}" type="presParOf" srcId="{58B9E271-6791-48FD-B02E-0CE55BEFE356}" destId="{FEAE380C-720B-4341-A5DC-0126358F00AE}" srcOrd="8" destOrd="0" presId="urn:microsoft.com/office/officeart/2005/8/layout/list1"/>
    <dgm:cxn modelId="{A4754B1B-CC91-4A26-BAA6-DBD26E34565D}" type="presParOf" srcId="{FEAE380C-720B-4341-A5DC-0126358F00AE}" destId="{98AC8B2E-6F49-4B0D-990E-0C1AC0DF939E}" srcOrd="0" destOrd="0" presId="urn:microsoft.com/office/officeart/2005/8/layout/list1"/>
    <dgm:cxn modelId="{D67B2704-9B7E-4CB6-8A83-8FBEC42787A7}" type="presParOf" srcId="{FEAE380C-720B-4341-A5DC-0126358F00AE}" destId="{F15A2F6F-D221-4021-8FCC-EFFF89F707CB}" srcOrd="1" destOrd="0" presId="urn:microsoft.com/office/officeart/2005/8/layout/list1"/>
    <dgm:cxn modelId="{0B7E2E0F-DF2E-4261-8042-017DF949A038}" type="presParOf" srcId="{58B9E271-6791-48FD-B02E-0CE55BEFE356}" destId="{95C0E744-93F9-4F74-932C-0656C06918CF}" srcOrd="9" destOrd="0" presId="urn:microsoft.com/office/officeart/2005/8/layout/list1"/>
    <dgm:cxn modelId="{FBAD0BD5-7C77-4F4C-B430-AE19623530AA}" type="presParOf" srcId="{58B9E271-6791-48FD-B02E-0CE55BEFE356}" destId="{A645ACEC-A30A-4CB0-B298-D791CAD83943}"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70D928-30FB-4DB5-9A22-BBA368B21BC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F39B09E2-F6A6-4578-A2BD-9E178DB025D4}">
      <dgm:prSet phldrT="[Text]" custT="1"/>
      <dgm:spPr>
        <a:solidFill>
          <a:schemeClr val="accent2">
            <a:lumMod val="40000"/>
            <a:lumOff val="60000"/>
          </a:schemeClr>
        </a:solidFill>
        <a:ln>
          <a:solidFill>
            <a:schemeClr val="accent2">
              <a:lumMod val="40000"/>
              <a:lumOff val="60000"/>
            </a:schemeClr>
          </a:solidFill>
        </a:ln>
      </dgm:spPr>
      <dgm:t>
        <a:bodyPr/>
        <a:lstStyle/>
        <a:p>
          <a:r>
            <a:rPr lang="en-US" sz="1600" dirty="0">
              <a:latin typeface="Trebuchet MS" panose="020B0603020202020204" pitchFamily="34" charset="0"/>
            </a:rPr>
            <a:t>Protection vs. Savings</a:t>
          </a:r>
          <a:endParaRPr lang="en-IN" sz="1600" dirty="0"/>
        </a:p>
      </dgm:t>
    </dgm:pt>
    <dgm:pt modelId="{4D9EBCD6-FC5B-4FB7-ADB6-743C1B680CCE}" type="parTrans" cxnId="{6DC31113-A7A9-443E-8719-CBC6DCABB12E}">
      <dgm:prSet/>
      <dgm:spPr/>
      <dgm:t>
        <a:bodyPr/>
        <a:lstStyle/>
        <a:p>
          <a:endParaRPr lang="en-IN" sz="1600"/>
        </a:p>
      </dgm:t>
    </dgm:pt>
    <dgm:pt modelId="{DDBB617F-BB14-4E5D-A18B-C9F56C74CD9B}" type="sibTrans" cxnId="{6DC31113-A7A9-443E-8719-CBC6DCABB12E}">
      <dgm:prSet/>
      <dgm:spPr/>
      <dgm:t>
        <a:bodyPr/>
        <a:lstStyle/>
        <a:p>
          <a:endParaRPr lang="en-IN" sz="1600"/>
        </a:p>
      </dgm:t>
    </dgm:pt>
    <dgm:pt modelId="{635D3F60-1EA1-4193-88EE-86377BD483EC}">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IN" sz="1600" dirty="0">
              <a:latin typeface="Trebuchet MS" panose="020B0603020202020204" pitchFamily="34" charset="0"/>
            </a:rPr>
            <a:t>Level of Satisfaction</a:t>
          </a:r>
          <a:endParaRPr lang="en-IN" sz="1600" dirty="0"/>
        </a:p>
      </dgm:t>
    </dgm:pt>
    <dgm:pt modelId="{430E7A6A-7E98-4060-A6C7-B29D9B91A557}" type="parTrans" cxnId="{A021D7B6-D386-4228-B469-C6113DBDF032}">
      <dgm:prSet/>
      <dgm:spPr/>
      <dgm:t>
        <a:bodyPr/>
        <a:lstStyle/>
        <a:p>
          <a:endParaRPr lang="en-IN" sz="1600"/>
        </a:p>
      </dgm:t>
    </dgm:pt>
    <dgm:pt modelId="{11637309-5C33-4F6C-914D-6B9C3E99774C}" type="sibTrans" cxnId="{A021D7B6-D386-4228-B469-C6113DBDF032}">
      <dgm:prSet/>
      <dgm:spPr/>
      <dgm:t>
        <a:bodyPr/>
        <a:lstStyle/>
        <a:p>
          <a:endParaRPr lang="en-IN" sz="1600"/>
        </a:p>
      </dgm:t>
    </dgm:pt>
    <dgm:pt modelId="{FA103C75-6671-49C5-8F16-5C142BF82C7D}">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latin typeface="Trebuchet MS" panose="020B0603020202020204" pitchFamily="34" charset="0"/>
            </a:rPr>
            <a:t>Competitors’ Move</a:t>
          </a:r>
          <a:endParaRPr lang="en-IN" sz="1600" dirty="0"/>
        </a:p>
      </dgm:t>
    </dgm:pt>
    <dgm:pt modelId="{D5866B12-958C-4243-9A6F-4CF5A0DFCA38}" type="parTrans" cxnId="{C05FB91B-D15B-428E-8942-C86B7A9B5B1C}">
      <dgm:prSet/>
      <dgm:spPr/>
      <dgm:t>
        <a:bodyPr/>
        <a:lstStyle/>
        <a:p>
          <a:endParaRPr lang="en-IN" sz="1600"/>
        </a:p>
      </dgm:t>
    </dgm:pt>
    <dgm:pt modelId="{337CEF7A-915E-4C81-AB75-145BF46ED88E}" type="sibTrans" cxnId="{C05FB91B-D15B-428E-8942-C86B7A9B5B1C}">
      <dgm:prSet/>
      <dgm:spPr/>
      <dgm:t>
        <a:bodyPr/>
        <a:lstStyle/>
        <a:p>
          <a:endParaRPr lang="en-IN" sz="1600"/>
        </a:p>
      </dgm:t>
    </dgm:pt>
    <dgm:pt modelId="{A3BCD3D6-A312-4D79-92F4-E886674D7152}">
      <dgm:prSet phldrT="[Text]" custT="1"/>
      <dgm:spPr>
        <a:noFill/>
        <a:ln>
          <a:solidFill>
            <a:schemeClr val="accent2">
              <a:lumMod val="40000"/>
              <a:lumOff val="60000"/>
            </a:schemeClr>
          </a:solidFill>
        </a:ln>
      </dgm:spPr>
      <dgm:t>
        <a:bodyPr/>
        <a:lstStyle/>
        <a:p>
          <a:r>
            <a:rPr lang="en-US" sz="1600" kern="1200" dirty="0" smtClean="0">
              <a:latin typeface="Trebuchet MS" panose="020B0603020202020204" pitchFamily="34" charset="0"/>
            </a:rPr>
            <a:t>Savings products - </a:t>
          </a:r>
          <a:r>
            <a:rPr lang="en-US" sz="1600" kern="1200" dirty="0">
              <a:latin typeface="Trebuchet MS" panose="020B0603020202020204" pitchFamily="34" charset="0"/>
            </a:rPr>
            <a:t>IRR is </a:t>
          </a:r>
          <a:r>
            <a:rPr lang="en-US" sz="1600" kern="1200" dirty="0" smtClean="0">
              <a:latin typeface="Trebuchet MS" panose="020B0603020202020204" pitchFamily="34" charset="0"/>
            </a:rPr>
            <a:t>significant</a:t>
          </a:r>
          <a:endParaRPr lang="en-IN" sz="1600" dirty="0"/>
        </a:p>
      </dgm:t>
    </dgm:pt>
    <dgm:pt modelId="{00BB789F-4832-4210-B36D-50CC5E8D55A3}" type="parTrans" cxnId="{65A72819-E602-4299-A120-03212FFF4C6B}">
      <dgm:prSet/>
      <dgm:spPr/>
      <dgm:t>
        <a:bodyPr/>
        <a:lstStyle/>
        <a:p>
          <a:endParaRPr lang="en-US" sz="1600"/>
        </a:p>
      </dgm:t>
    </dgm:pt>
    <dgm:pt modelId="{0B3386EA-C0EF-4F43-AA0B-3D0159A87E7A}" type="sibTrans" cxnId="{65A72819-E602-4299-A120-03212FFF4C6B}">
      <dgm:prSet/>
      <dgm:spPr/>
      <dgm:t>
        <a:bodyPr/>
        <a:lstStyle/>
        <a:p>
          <a:endParaRPr lang="en-US" sz="1600"/>
        </a:p>
      </dgm:t>
    </dgm:pt>
    <dgm:pt modelId="{1269DA23-C1F1-49F9-B317-B254CCF5EDED}">
      <dgm:prSet phldrT="[Text]" custT="1"/>
      <dgm:spPr>
        <a:noFill/>
        <a:ln>
          <a:solidFill>
            <a:schemeClr val="accent2">
              <a:lumMod val="40000"/>
              <a:lumOff val="60000"/>
            </a:schemeClr>
          </a:solidFill>
        </a:ln>
      </dgm:spPr>
      <dgm:t>
        <a:bodyPr/>
        <a:lstStyle/>
        <a:p>
          <a:pPr>
            <a:buNone/>
          </a:pPr>
          <a:r>
            <a:rPr lang="en-US" sz="1600" dirty="0">
              <a:latin typeface="Trebuchet MS" panose="020B0603020202020204" pitchFamily="34" charset="0"/>
            </a:rPr>
            <a:t>For Linked or Participating </a:t>
          </a:r>
          <a:r>
            <a:rPr lang="en-US" sz="1600" dirty="0" smtClean="0">
              <a:latin typeface="Trebuchet MS" panose="020B0603020202020204" pitchFamily="34" charset="0"/>
            </a:rPr>
            <a:t>products, </a:t>
          </a:r>
          <a:r>
            <a:rPr lang="en-US" sz="1600" dirty="0">
              <a:latin typeface="Trebuchet MS" panose="020B0603020202020204" pitchFamily="34" charset="0"/>
            </a:rPr>
            <a:t>benefits are non – </a:t>
          </a:r>
          <a:r>
            <a:rPr lang="en-US" sz="1600" dirty="0" smtClean="0">
              <a:latin typeface="Trebuchet MS" panose="020B0603020202020204" pitchFamily="34" charset="0"/>
            </a:rPr>
            <a:t>guaranteed</a:t>
          </a:r>
          <a:endParaRPr lang="en-IN" sz="1600" dirty="0"/>
        </a:p>
      </dgm:t>
    </dgm:pt>
    <dgm:pt modelId="{32F014BA-87AC-46E6-B177-5E8C2A7567EA}" type="parTrans" cxnId="{B63A64FD-3779-45F3-AEE8-823CEA8A9152}">
      <dgm:prSet/>
      <dgm:spPr/>
      <dgm:t>
        <a:bodyPr/>
        <a:lstStyle/>
        <a:p>
          <a:endParaRPr lang="en-IN" sz="1600"/>
        </a:p>
      </dgm:t>
    </dgm:pt>
    <dgm:pt modelId="{ECFB732C-21D8-4C85-A791-C439D9826EBA}" type="sibTrans" cxnId="{B63A64FD-3779-45F3-AEE8-823CEA8A9152}">
      <dgm:prSet/>
      <dgm:spPr/>
      <dgm:t>
        <a:bodyPr/>
        <a:lstStyle/>
        <a:p>
          <a:endParaRPr lang="en-IN" sz="1600"/>
        </a:p>
      </dgm:t>
    </dgm:pt>
    <dgm:pt modelId="{663E4B92-0374-4AD1-B5A4-FA2B49D3AF06}">
      <dgm:prSet phldrT="[Text]" custT="1"/>
      <dgm:spPr>
        <a:noFill/>
        <a:ln>
          <a:solidFill>
            <a:schemeClr val="accent2">
              <a:lumMod val="40000"/>
              <a:lumOff val="60000"/>
            </a:schemeClr>
          </a:solidFill>
        </a:ln>
      </dgm:spPr>
      <dgm:t>
        <a:bodyPr/>
        <a:lstStyle/>
        <a:p>
          <a:pPr>
            <a:buNone/>
          </a:pPr>
          <a:r>
            <a:rPr lang="en-US" sz="1600" dirty="0">
              <a:latin typeface="Trebuchet MS" panose="020B0603020202020204" pitchFamily="34" charset="0"/>
            </a:rPr>
            <a:t>Competitive advantage may be short lived or end depending on how fast competitors react</a:t>
          </a:r>
          <a:endParaRPr lang="en-IN" sz="1600" dirty="0"/>
        </a:p>
      </dgm:t>
    </dgm:pt>
    <dgm:pt modelId="{F2A06416-E3E4-4A41-B345-76B4A9520CB4}" type="parTrans" cxnId="{1360F1B3-C302-4EA8-AE11-16F9DC6EAA25}">
      <dgm:prSet/>
      <dgm:spPr/>
      <dgm:t>
        <a:bodyPr/>
        <a:lstStyle/>
        <a:p>
          <a:endParaRPr lang="en-IN" sz="1600"/>
        </a:p>
      </dgm:t>
    </dgm:pt>
    <dgm:pt modelId="{99347B9C-CF4F-4A28-9799-9DA2E06816F0}" type="sibTrans" cxnId="{1360F1B3-C302-4EA8-AE11-16F9DC6EAA25}">
      <dgm:prSet/>
      <dgm:spPr/>
      <dgm:t>
        <a:bodyPr/>
        <a:lstStyle/>
        <a:p>
          <a:endParaRPr lang="en-IN" sz="1600"/>
        </a:p>
      </dgm:t>
    </dgm:pt>
    <dgm:pt modelId="{8391590D-C771-4675-89FA-1E6EBDB738CA}">
      <dgm:prSet phldrT="[Text]" custT="1"/>
      <dgm:spPr>
        <a:noFill/>
        <a:ln>
          <a:solidFill>
            <a:schemeClr val="accent2">
              <a:lumMod val="40000"/>
              <a:lumOff val="60000"/>
            </a:schemeClr>
          </a:solidFill>
        </a:ln>
      </dgm:spPr>
      <dgm:t>
        <a:bodyPr/>
        <a:lstStyle/>
        <a:p>
          <a:r>
            <a:rPr lang="en-US" sz="1600" kern="1200" dirty="0" smtClean="0">
              <a:latin typeface="Trebuchet MS" panose="020B0603020202020204" pitchFamily="34" charset="0"/>
            </a:rPr>
            <a:t>Term products - Sole purpose is protection</a:t>
          </a:r>
          <a:endParaRPr lang="en-IN" sz="1600" dirty="0"/>
        </a:p>
      </dgm:t>
    </dgm:pt>
    <dgm:pt modelId="{582F8BE0-0159-455E-B926-04A7A0403B1C}" type="parTrans" cxnId="{1D45AD47-804E-4F66-8449-83D0FA1347D2}">
      <dgm:prSet/>
      <dgm:spPr/>
      <dgm:t>
        <a:bodyPr/>
        <a:lstStyle/>
        <a:p>
          <a:endParaRPr lang="en-US"/>
        </a:p>
      </dgm:t>
    </dgm:pt>
    <dgm:pt modelId="{B27F2D5C-3016-40B8-88BA-C6157134277A}" type="sibTrans" cxnId="{1D45AD47-804E-4F66-8449-83D0FA1347D2}">
      <dgm:prSet/>
      <dgm:spPr/>
      <dgm:t>
        <a:bodyPr/>
        <a:lstStyle/>
        <a:p>
          <a:endParaRPr lang="en-US"/>
        </a:p>
      </dgm:t>
    </dgm:pt>
    <dgm:pt modelId="{97AC6DBB-0263-42BA-A9A5-68253EA9377D}">
      <dgm:prSet phldrT="[Text]" custT="1"/>
      <dgm:spPr>
        <a:noFill/>
        <a:ln>
          <a:solidFill>
            <a:schemeClr val="accent2">
              <a:lumMod val="40000"/>
              <a:lumOff val="60000"/>
            </a:schemeClr>
          </a:solidFill>
        </a:ln>
      </dgm:spPr>
      <dgm:t>
        <a:bodyPr/>
        <a:lstStyle/>
        <a:p>
          <a:pPr>
            <a:buNone/>
          </a:pPr>
          <a:r>
            <a:rPr lang="en-US" sz="1600" dirty="0" smtClean="0">
              <a:latin typeface="Trebuchet MS" panose="020B0603020202020204" pitchFamily="34" charset="0"/>
            </a:rPr>
            <a:t>If actual returns lower than IRR shown in BI, can lead to dissatisfaction of policyholders and attract bad press</a:t>
          </a:r>
          <a:endParaRPr lang="en-IN" sz="1600" dirty="0"/>
        </a:p>
      </dgm:t>
    </dgm:pt>
    <dgm:pt modelId="{B8E90978-A41B-4048-B28F-925FB82A89ED}" type="parTrans" cxnId="{1A99050D-5649-4299-B4BF-D19AB61D9BBC}">
      <dgm:prSet/>
      <dgm:spPr/>
      <dgm:t>
        <a:bodyPr/>
        <a:lstStyle/>
        <a:p>
          <a:endParaRPr lang="en-US"/>
        </a:p>
      </dgm:t>
    </dgm:pt>
    <dgm:pt modelId="{87FAF6DC-84B0-4F73-97DF-FB03F92914C6}" type="sibTrans" cxnId="{1A99050D-5649-4299-B4BF-D19AB61D9BBC}">
      <dgm:prSet/>
      <dgm:spPr/>
      <dgm:t>
        <a:bodyPr/>
        <a:lstStyle/>
        <a:p>
          <a:endParaRPr lang="en-US"/>
        </a:p>
      </dgm:t>
    </dgm:pt>
    <dgm:pt modelId="{F9E9C54E-46F1-409A-A263-119C35C5E441}" type="pres">
      <dgm:prSet presAssocID="{5D70D928-30FB-4DB5-9A22-BBA368B21BCB}" presName="linearFlow" presStyleCnt="0">
        <dgm:presLayoutVars>
          <dgm:dir/>
          <dgm:animLvl val="lvl"/>
          <dgm:resizeHandles val="exact"/>
        </dgm:presLayoutVars>
      </dgm:prSet>
      <dgm:spPr/>
      <dgm:t>
        <a:bodyPr/>
        <a:lstStyle/>
        <a:p>
          <a:endParaRPr lang="en-US"/>
        </a:p>
      </dgm:t>
    </dgm:pt>
    <dgm:pt modelId="{ECA323C7-A36F-4630-9CFE-178841B56BC0}" type="pres">
      <dgm:prSet presAssocID="{F39B09E2-F6A6-4578-A2BD-9E178DB025D4}" presName="composite" presStyleCnt="0"/>
      <dgm:spPr/>
    </dgm:pt>
    <dgm:pt modelId="{F5656023-8FF0-44D5-9BFA-850B27971B2D}" type="pres">
      <dgm:prSet presAssocID="{F39B09E2-F6A6-4578-A2BD-9E178DB025D4}" presName="parentText" presStyleLbl="alignNode1" presStyleIdx="0" presStyleCnt="3" custLinFactNeighborX="0" custLinFactNeighborY="-110">
        <dgm:presLayoutVars>
          <dgm:chMax val="1"/>
          <dgm:bulletEnabled val="1"/>
        </dgm:presLayoutVars>
      </dgm:prSet>
      <dgm:spPr/>
      <dgm:t>
        <a:bodyPr/>
        <a:lstStyle/>
        <a:p>
          <a:endParaRPr lang="en-US"/>
        </a:p>
      </dgm:t>
    </dgm:pt>
    <dgm:pt modelId="{DC28D120-2256-4346-B241-1D8549D328F4}" type="pres">
      <dgm:prSet presAssocID="{F39B09E2-F6A6-4578-A2BD-9E178DB025D4}" presName="descendantText" presStyleLbl="alignAcc1" presStyleIdx="0" presStyleCnt="3" custScaleY="100233" custLinFactNeighborX="0">
        <dgm:presLayoutVars>
          <dgm:bulletEnabled val="1"/>
        </dgm:presLayoutVars>
      </dgm:prSet>
      <dgm:spPr/>
      <dgm:t>
        <a:bodyPr/>
        <a:lstStyle/>
        <a:p>
          <a:endParaRPr lang="en-US"/>
        </a:p>
      </dgm:t>
    </dgm:pt>
    <dgm:pt modelId="{91C62947-3932-4807-B11C-B398B56E8D1E}" type="pres">
      <dgm:prSet presAssocID="{DDBB617F-BB14-4E5D-A18B-C9F56C74CD9B}" presName="sp" presStyleCnt="0"/>
      <dgm:spPr/>
    </dgm:pt>
    <dgm:pt modelId="{E405505F-FE0E-4369-90F2-1DF02BD868AC}" type="pres">
      <dgm:prSet presAssocID="{635D3F60-1EA1-4193-88EE-86377BD483EC}" presName="composite" presStyleCnt="0"/>
      <dgm:spPr/>
    </dgm:pt>
    <dgm:pt modelId="{04EC90CC-F041-43F3-B4FF-9E709691F59B}" type="pres">
      <dgm:prSet presAssocID="{635D3F60-1EA1-4193-88EE-86377BD483EC}" presName="parentText" presStyleLbl="alignNode1" presStyleIdx="1" presStyleCnt="3" custLinFactNeighborX="0" custLinFactNeighborY="-280">
        <dgm:presLayoutVars>
          <dgm:chMax val="1"/>
          <dgm:bulletEnabled val="1"/>
        </dgm:presLayoutVars>
      </dgm:prSet>
      <dgm:spPr/>
      <dgm:t>
        <a:bodyPr/>
        <a:lstStyle/>
        <a:p>
          <a:endParaRPr lang="en-US"/>
        </a:p>
      </dgm:t>
    </dgm:pt>
    <dgm:pt modelId="{F1725DA3-5A50-49F9-B036-A347B63FBD8B}" type="pres">
      <dgm:prSet presAssocID="{635D3F60-1EA1-4193-88EE-86377BD483EC}" presName="descendantText" presStyleLbl="alignAcc1" presStyleIdx="1" presStyleCnt="3" custLinFactNeighborX="0">
        <dgm:presLayoutVars>
          <dgm:bulletEnabled val="1"/>
        </dgm:presLayoutVars>
      </dgm:prSet>
      <dgm:spPr/>
      <dgm:t>
        <a:bodyPr/>
        <a:lstStyle/>
        <a:p>
          <a:endParaRPr lang="en-US"/>
        </a:p>
      </dgm:t>
    </dgm:pt>
    <dgm:pt modelId="{0FA1336C-54F3-4A2E-8A26-770FE59FA055}" type="pres">
      <dgm:prSet presAssocID="{11637309-5C33-4F6C-914D-6B9C3E99774C}" presName="sp" presStyleCnt="0"/>
      <dgm:spPr/>
    </dgm:pt>
    <dgm:pt modelId="{A4C2BBA5-BD1E-4D3D-A521-2C0C91BEEC37}" type="pres">
      <dgm:prSet presAssocID="{FA103C75-6671-49C5-8F16-5C142BF82C7D}" presName="composite" presStyleCnt="0"/>
      <dgm:spPr/>
    </dgm:pt>
    <dgm:pt modelId="{68B55FA3-0146-42CE-88B9-6441D4755015}" type="pres">
      <dgm:prSet presAssocID="{FA103C75-6671-49C5-8F16-5C142BF82C7D}" presName="parentText" presStyleLbl="alignNode1" presStyleIdx="2" presStyleCnt="3" custLinFactNeighborX="0" custLinFactNeighborY="-280">
        <dgm:presLayoutVars>
          <dgm:chMax val="1"/>
          <dgm:bulletEnabled val="1"/>
        </dgm:presLayoutVars>
      </dgm:prSet>
      <dgm:spPr/>
      <dgm:t>
        <a:bodyPr/>
        <a:lstStyle/>
        <a:p>
          <a:endParaRPr lang="en-US"/>
        </a:p>
      </dgm:t>
    </dgm:pt>
    <dgm:pt modelId="{BDC18F76-FB49-4D70-BCEB-B16184A5161B}" type="pres">
      <dgm:prSet presAssocID="{FA103C75-6671-49C5-8F16-5C142BF82C7D}" presName="descendantText" presStyleLbl="alignAcc1" presStyleIdx="2" presStyleCnt="3" custLinFactNeighborX="0">
        <dgm:presLayoutVars>
          <dgm:bulletEnabled val="1"/>
        </dgm:presLayoutVars>
      </dgm:prSet>
      <dgm:spPr/>
      <dgm:t>
        <a:bodyPr/>
        <a:lstStyle/>
        <a:p>
          <a:endParaRPr lang="en-US"/>
        </a:p>
      </dgm:t>
    </dgm:pt>
  </dgm:ptLst>
  <dgm:cxnLst>
    <dgm:cxn modelId="{C05FB91B-D15B-428E-8942-C86B7A9B5B1C}" srcId="{5D70D928-30FB-4DB5-9A22-BBA368B21BCB}" destId="{FA103C75-6671-49C5-8F16-5C142BF82C7D}" srcOrd="2" destOrd="0" parTransId="{D5866B12-958C-4243-9A6F-4CF5A0DFCA38}" sibTransId="{337CEF7A-915E-4C81-AB75-145BF46ED88E}"/>
    <dgm:cxn modelId="{4320205E-8A33-464A-AC38-729E6B807958}" type="presOf" srcId="{663E4B92-0374-4AD1-B5A4-FA2B49D3AF06}" destId="{BDC18F76-FB49-4D70-BCEB-B16184A5161B}" srcOrd="0" destOrd="0" presId="urn:microsoft.com/office/officeart/2005/8/layout/chevron2"/>
    <dgm:cxn modelId="{A41EF58F-FDAD-4AB9-BC88-D322D0DB7ADD}" type="presOf" srcId="{635D3F60-1EA1-4193-88EE-86377BD483EC}" destId="{04EC90CC-F041-43F3-B4FF-9E709691F59B}" srcOrd="0" destOrd="0" presId="urn:microsoft.com/office/officeart/2005/8/layout/chevron2"/>
    <dgm:cxn modelId="{FBF5C130-B905-41C8-BCDB-86B76E6FE220}" type="presOf" srcId="{A3BCD3D6-A312-4D79-92F4-E886674D7152}" destId="{DC28D120-2256-4346-B241-1D8549D328F4}" srcOrd="0" destOrd="0" presId="urn:microsoft.com/office/officeart/2005/8/layout/chevron2"/>
    <dgm:cxn modelId="{03644DB1-D82B-4C11-8CEF-253EDC05DBC8}" type="presOf" srcId="{1269DA23-C1F1-49F9-B317-B254CCF5EDED}" destId="{F1725DA3-5A50-49F9-B036-A347B63FBD8B}" srcOrd="0" destOrd="0" presId="urn:microsoft.com/office/officeart/2005/8/layout/chevron2"/>
    <dgm:cxn modelId="{1360F1B3-C302-4EA8-AE11-16F9DC6EAA25}" srcId="{FA103C75-6671-49C5-8F16-5C142BF82C7D}" destId="{663E4B92-0374-4AD1-B5A4-FA2B49D3AF06}" srcOrd="0" destOrd="0" parTransId="{F2A06416-E3E4-4A41-B345-76B4A9520CB4}" sibTransId="{99347B9C-CF4F-4A28-9799-9DA2E06816F0}"/>
    <dgm:cxn modelId="{1A99050D-5649-4299-B4BF-D19AB61D9BBC}" srcId="{635D3F60-1EA1-4193-88EE-86377BD483EC}" destId="{97AC6DBB-0263-42BA-A9A5-68253EA9377D}" srcOrd="1" destOrd="0" parTransId="{B8E90978-A41B-4048-B28F-925FB82A89ED}" sibTransId="{87FAF6DC-84B0-4F73-97DF-FB03F92914C6}"/>
    <dgm:cxn modelId="{65A72819-E602-4299-A120-03212FFF4C6B}" srcId="{F39B09E2-F6A6-4578-A2BD-9E178DB025D4}" destId="{A3BCD3D6-A312-4D79-92F4-E886674D7152}" srcOrd="0" destOrd="0" parTransId="{00BB789F-4832-4210-B36D-50CC5E8D55A3}" sibTransId="{0B3386EA-C0EF-4F43-AA0B-3D0159A87E7A}"/>
    <dgm:cxn modelId="{6DC31113-A7A9-443E-8719-CBC6DCABB12E}" srcId="{5D70D928-30FB-4DB5-9A22-BBA368B21BCB}" destId="{F39B09E2-F6A6-4578-A2BD-9E178DB025D4}" srcOrd="0" destOrd="0" parTransId="{4D9EBCD6-FC5B-4FB7-ADB6-743C1B680CCE}" sibTransId="{DDBB617F-BB14-4E5D-A18B-C9F56C74CD9B}"/>
    <dgm:cxn modelId="{A021D7B6-D386-4228-B469-C6113DBDF032}" srcId="{5D70D928-30FB-4DB5-9A22-BBA368B21BCB}" destId="{635D3F60-1EA1-4193-88EE-86377BD483EC}" srcOrd="1" destOrd="0" parTransId="{430E7A6A-7E98-4060-A6C7-B29D9B91A557}" sibTransId="{11637309-5C33-4F6C-914D-6B9C3E99774C}"/>
    <dgm:cxn modelId="{DF392F7F-09BE-4AC8-8867-3086525A5A4A}" type="presOf" srcId="{97AC6DBB-0263-42BA-A9A5-68253EA9377D}" destId="{F1725DA3-5A50-49F9-B036-A347B63FBD8B}" srcOrd="0" destOrd="1" presId="urn:microsoft.com/office/officeart/2005/8/layout/chevron2"/>
    <dgm:cxn modelId="{1D45AD47-804E-4F66-8449-83D0FA1347D2}" srcId="{F39B09E2-F6A6-4578-A2BD-9E178DB025D4}" destId="{8391590D-C771-4675-89FA-1E6EBDB738CA}" srcOrd="1" destOrd="0" parTransId="{582F8BE0-0159-455E-B926-04A7A0403B1C}" sibTransId="{B27F2D5C-3016-40B8-88BA-C6157134277A}"/>
    <dgm:cxn modelId="{4CA0C280-36F4-4248-8C00-3F304329F09C}" type="presOf" srcId="{8391590D-C771-4675-89FA-1E6EBDB738CA}" destId="{DC28D120-2256-4346-B241-1D8549D328F4}" srcOrd="0" destOrd="1" presId="urn:microsoft.com/office/officeart/2005/8/layout/chevron2"/>
    <dgm:cxn modelId="{B63A64FD-3779-45F3-AEE8-823CEA8A9152}" srcId="{635D3F60-1EA1-4193-88EE-86377BD483EC}" destId="{1269DA23-C1F1-49F9-B317-B254CCF5EDED}" srcOrd="0" destOrd="0" parTransId="{32F014BA-87AC-46E6-B177-5E8C2A7567EA}" sibTransId="{ECFB732C-21D8-4C85-A791-C439D9826EBA}"/>
    <dgm:cxn modelId="{006F54E6-C311-48DA-870E-048F8982694D}" type="presOf" srcId="{FA103C75-6671-49C5-8F16-5C142BF82C7D}" destId="{68B55FA3-0146-42CE-88B9-6441D4755015}" srcOrd="0" destOrd="0" presId="urn:microsoft.com/office/officeart/2005/8/layout/chevron2"/>
    <dgm:cxn modelId="{B57F1EB4-5431-4349-B05B-77CAD8705AA4}" type="presOf" srcId="{F39B09E2-F6A6-4578-A2BD-9E178DB025D4}" destId="{F5656023-8FF0-44D5-9BFA-850B27971B2D}" srcOrd="0" destOrd="0" presId="urn:microsoft.com/office/officeart/2005/8/layout/chevron2"/>
    <dgm:cxn modelId="{CC8A2954-3833-48CB-8C7A-9601685CCB5D}" type="presOf" srcId="{5D70D928-30FB-4DB5-9A22-BBA368B21BCB}" destId="{F9E9C54E-46F1-409A-A263-119C35C5E441}" srcOrd="0" destOrd="0" presId="urn:microsoft.com/office/officeart/2005/8/layout/chevron2"/>
    <dgm:cxn modelId="{89A6BCBA-FD48-44D7-93A8-23BD23E4C237}" type="presParOf" srcId="{F9E9C54E-46F1-409A-A263-119C35C5E441}" destId="{ECA323C7-A36F-4630-9CFE-178841B56BC0}" srcOrd="0" destOrd="0" presId="urn:microsoft.com/office/officeart/2005/8/layout/chevron2"/>
    <dgm:cxn modelId="{72A3A8B7-E6C6-4150-8E76-01A69D9DA681}" type="presParOf" srcId="{ECA323C7-A36F-4630-9CFE-178841B56BC0}" destId="{F5656023-8FF0-44D5-9BFA-850B27971B2D}" srcOrd="0" destOrd="0" presId="urn:microsoft.com/office/officeart/2005/8/layout/chevron2"/>
    <dgm:cxn modelId="{17A51E42-4454-4A26-86CC-4C11A8A8E720}" type="presParOf" srcId="{ECA323C7-A36F-4630-9CFE-178841B56BC0}" destId="{DC28D120-2256-4346-B241-1D8549D328F4}" srcOrd="1" destOrd="0" presId="urn:microsoft.com/office/officeart/2005/8/layout/chevron2"/>
    <dgm:cxn modelId="{4CE2948B-485F-4121-B9B0-19D4770343DC}" type="presParOf" srcId="{F9E9C54E-46F1-409A-A263-119C35C5E441}" destId="{91C62947-3932-4807-B11C-B398B56E8D1E}" srcOrd="1" destOrd="0" presId="urn:microsoft.com/office/officeart/2005/8/layout/chevron2"/>
    <dgm:cxn modelId="{5F5D4D0E-8A18-4723-9DA1-358CD59BDA15}" type="presParOf" srcId="{F9E9C54E-46F1-409A-A263-119C35C5E441}" destId="{E405505F-FE0E-4369-90F2-1DF02BD868AC}" srcOrd="2" destOrd="0" presId="urn:microsoft.com/office/officeart/2005/8/layout/chevron2"/>
    <dgm:cxn modelId="{B82D927B-4179-4913-93B6-23504F6266C7}" type="presParOf" srcId="{E405505F-FE0E-4369-90F2-1DF02BD868AC}" destId="{04EC90CC-F041-43F3-B4FF-9E709691F59B}" srcOrd="0" destOrd="0" presId="urn:microsoft.com/office/officeart/2005/8/layout/chevron2"/>
    <dgm:cxn modelId="{6024DD83-9040-4E97-AC8E-9DBD85C7DB6F}" type="presParOf" srcId="{E405505F-FE0E-4369-90F2-1DF02BD868AC}" destId="{F1725DA3-5A50-49F9-B036-A347B63FBD8B}" srcOrd="1" destOrd="0" presId="urn:microsoft.com/office/officeart/2005/8/layout/chevron2"/>
    <dgm:cxn modelId="{A38D6424-CC2E-4213-87CC-96027ABAB1C6}" type="presParOf" srcId="{F9E9C54E-46F1-409A-A263-119C35C5E441}" destId="{0FA1336C-54F3-4A2E-8A26-770FE59FA055}" srcOrd="3" destOrd="0" presId="urn:microsoft.com/office/officeart/2005/8/layout/chevron2"/>
    <dgm:cxn modelId="{EAF3CA94-598D-4C33-A2F8-0CB8E89228B9}" type="presParOf" srcId="{F9E9C54E-46F1-409A-A263-119C35C5E441}" destId="{A4C2BBA5-BD1E-4D3D-A521-2C0C91BEEC37}" srcOrd="4" destOrd="0" presId="urn:microsoft.com/office/officeart/2005/8/layout/chevron2"/>
    <dgm:cxn modelId="{AAF34A3F-02B1-4B62-9353-87A70ED31FEE}" type="presParOf" srcId="{A4C2BBA5-BD1E-4D3D-A521-2C0C91BEEC37}" destId="{68B55FA3-0146-42CE-88B9-6441D4755015}" srcOrd="0" destOrd="0" presId="urn:microsoft.com/office/officeart/2005/8/layout/chevron2"/>
    <dgm:cxn modelId="{F2CB7510-9023-42E4-A75F-4BBA6210F2ED}" type="presParOf" srcId="{A4C2BBA5-BD1E-4D3D-A521-2C0C91BEEC37}" destId="{BDC18F76-FB49-4D70-BCEB-B16184A5161B}"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70D928-30FB-4DB5-9A22-BBA368B21BC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EBF68971-CB1C-4CF5-A98F-AB722B17AC7C}">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IN" sz="1600" dirty="0">
              <a:latin typeface="Trebuchet MS" panose="020B0603020202020204" pitchFamily="34" charset="0"/>
            </a:rPr>
            <a:t>Bundled / Packaged Products</a:t>
          </a:r>
        </a:p>
      </dgm:t>
    </dgm:pt>
    <dgm:pt modelId="{1DC9615F-B09E-4BD2-AF4D-48E32232F0B2}" type="parTrans" cxnId="{046BB20A-CE32-4A4D-9B2B-6B7CEF17F50D}">
      <dgm:prSet/>
      <dgm:spPr/>
      <dgm:t>
        <a:bodyPr/>
        <a:lstStyle/>
        <a:p>
          <a:endParaRPr lang="en-IN" sz="1600">
            <a:latin typeface="Trebuchet MS" panose="020B0603020202020204" pitchFamily="34" charset="0"/>
          </a:endParaRPr>
        </a:p>
      </dgm:t>
    </dgm:pt>
    <dgm:pt modelId="{F1587ED7-81CA-4D8B-B3CA-FF0274A776BD}" type="sibTrans" cxnId="{046BB20A-CE32-4A4D-9B2B-6B7CEF17F50D}">
      <dgm:prSet/>
      <dgm:spPr/>
      <dgm:t>
        <a:bodyPr/>
        <a:lstStyle/>
        <a:p>
          <a:endParaRPr lang="en-IN" sz="1600">
            <a:latin typeface="Trebuchet MS" panose="020B0603020202020204" pitchFamily="34" charset="0"/>
          </a:endParaRPr>
        </a:p>
      </dgm:t>
    </dgm:pt>
    <dgm:pt modelId="{01B4496A-AAA8-46FE-8D1B-901AD066E07F}">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IN" sz="1600" dirty="0">
              <a:latin typeface="Trebuchet MS" panose="020B0603020202020204" pitchFamily="34" charset="0"/>
            </a:rPr>
            <a:t>Setting Standard</a:t>
          </a:r>
        </a:p>
      </dgm:t>
    </dgm:pt>
    <dgm:pt modelId="{33D644B5-9B14-4023-82A6-0A1388FABD39}" type="parTrans" cxnId="{45052C0D-59C1-4FC3-8117-781E0B46F170}">
      <dgm:prSet/>
      <dgm:spPr/>
      <dgm:t>
        <a:bodyPr/>
        <a:lstStyle/>
        <a:p>
          <a:endParaRPr lang="en-IN" sz="1600">
            <a:latin typeface="Trebuchet MS" panose="020B0603020202020204" pitchFamily="34" charset="0"/>
          </a:endParaRPr>
        </a:p>
      </dgm:t>
    </dgm:pt>
    <dgm:pt modelId="{EFAB013A-088E-4DF7-92A8-D7CAFCC87536}" type="sibTrans" cxnId="{45052C0D-59C1-4FC3-8117-781E0B46F170}">
      <dgm:prSet/>
      <dgm:spPr/>
      <dgm:t>
        <a:bodyPr/>
        <a:lstStyle/>
        <a:p>
          <a:endParaRPr lang="en-IN" sz="1600">
            <a:latin typeface="Trebuchet MS" panose="020B0603020202020204" pitchFamily="34" charset="0"/>
          </a:endParaRPr>
        </a:p>
      </dgm:t>
    </dgm:pt>
    <dgm:pt modelId="{A8999FD9-5884-4352-8BD0-03D43B7C77C5}">
      <dgm:prSet phldrT="[Text]" custT="1"/>
      <dgm:spPr>
        <a:solidFill>
          <a:schemeClr val="accent2">
            <a:lumMod val="40000"/>
            <a:lumOff val="60000"/>
          </a:schemeClr>
        </a:solidFill>
        <a:ln>
          <a:solidFill>
            <a:schemeClr val="accent2">
              <a:lumMod val="40000"/>
              <a:lumOff val="60000"/>
            </a:schemeClr>
          </a:solidFill>
        </a:ln>
      </dgm:spPr>
      <dgm:t>
        <a:bodyPr/>
        <a:lstStyle/>
        <a:p>
          <a:pPr>
            <a:buNone/>
          </a:pPr>
          <a:r>
            <a:rPr lang="en-US" sz="1600" dirty="0">
              <a:latin typeface="Trebuchet MS" panose="020B0603020202020204" pitchFamily="34" charset="0"/>
            </a:rPr>
            <a:t>Product type</a:t>
          </a:r>
          <a:endParaRPr lang="en-IN" sz="1600" dirty="0">
            <a:latin typeface="Trebuchet MS" panose="020B0603020202020204" pitchFamily="34" charset="0"/>
          </a:endParaRPr>
        </a:p>
      </dgm:t>
    </dgm:pt>
    <dgm:pt modelId="{4A1F8D5E-C746-49F0-A04C-3E2EBEC2AA05}" type="parTrans" cxnId="{1D7436D2-831D-4595-82CE-E8618539E123}">
      <dgm:prSet/>
      <dgm:spPr/>
      <dgm:t>
        <a:bodyPr/>
        <a:lstStyle/>
        <a:p>
          <a:endParaRPr lang="en-IN" sz="1600">
            <a:latin typeface="Trebuchet MS" panose="020B0603020202020204" pitchFamily="34" charset="0"/>
          </a:endParaRPr>
        </a:p>
      </dgm:t>
    </dgm:pt>
    <dgm:pt modelId="{E69C547F-5082-4749-A003-82EAEC88147D}" type="sibTrans" cxnId="{1D7436D2-831D-4595-82CE-E8618539E123}">
      <dgm:prSet/>
      <dgm:spPr/>
      <dgm:t>
        <a:bodyPr/>
        <a:lstStyle/>
        <a:p>
          <a:endParaRPr lang="en-IN" sz="1600">
            <a:latin typeface="Trebuchet MS" panose="020B0603020202020204" pitchFamily="34" charset="0"/>
          </a:endParaRPr>
        </a:p>
      </dgm:t>
    </dgm:pt>
    <dgm:pt modelId="{D42E37DA-3F53-467B-AAF9-6D271EE3316E}">
      <dgm:prSet phldrT="[Text]" custT="1"/>
      <dgm:spPr>
        <a:noFill/>
        <a:ln>
          <a:solidFill>
            <a:schemeClr val="accent2">
              <a:lumMod val="40000"/>
              <a:lumOff val="60000"/>
            </a:schemeClr>
          </a:solidFill>
        </a:ln>
      </dgm:spPr>
      <dgm:t>
        <a:bodyPr/>
        <a:lstStyle/>
        <a:p>
          <a:pPr>
            <a:buNone/>
          </a:pPr>
          <a:r>
            <a:rPr lang="en-US" sz="1600" kern="1200" dirty="0">
              <a:solidFill>
                <a:schemeClr val="dk1">
                  <a:hueOff val="0"/>
                  <a:satOff val="0"/>
                  <a:lumOff val="0"/>
                  <a:alphaOff val="0"/>
                </a:schemeClr>
              </a:solidFill>
              <a:latin typeface="Trebuchet MS" panose="020B0603020202020204" pitchFamily="34" charset="0"/>
              <a:ea typeface="+mn-ea"/>
              <a:cs typeface="+mn-cs"/>
            </a:rPr>
            <a:t>It may be inaccurate or impossible to show a combined IRR on bundled products. For eg. Savings product with add-on Critical Illness benefit</a:t>
          </a:r>
          <a:endParaRPr lang="en-IN" sz="1600" dirty="0">
            <a:latin typeface="Trebuchet MS" panose="020B0603020202020204" pitchFamily="34" charset="0"/>
          </a:endParaRPr>
        </a:p>
      </dgm:t>
    </dgm:pt>
    <dgm:pt modelId="{DDD36C89-DCE0-45EE-BEE2-F04DDF910EC6}" type="parTrans" cxnId="{90A62E5B-C8D3-4BAA-B5E9-EFBADE9A86CC}">
      <dgm:prSet/>
      <dgm:spPr/>
      <dgm:t>
        <a:bodyPr/>
        <a:lstStyle/>
        <a:p>
          <a:endParaRPr lang="en-US" sz="1600"/>
        </a:p>
      </dgm:t>
    </dgm:pt>
    <dgm:pt modelId="{A9559350-D02C-4BCE-9C2A-1EE9571DD0AE}" type="sibTrans" cxnId="{90A62E5B-C8D3-4BAA-B5E9-EFBADE9A86CC}">
      <dgm:prSet/>
      <dgm:spPr/>
      <dgm:t>
        <a:bodyPr/>
        <a:lstStyle/>
        <a:p>
          <a:endParaRPr lang="en-US" sz="1600"/>
        </a:p>
      </dgm:t>
    </dgm:pt>
    <dgm:pt modelId="{D943DA9F-F3D4-4501-ABEC-CFF3589D362C}">
      <dgm:prSet phldrT="[Text]" custT="1"/>
      <dgm:spPr>
        <a:noFill/>
        <a:ln>
          <a:solidFill>
            <a:schemeClr val="accent2">
              <a:lumMod val="40000"/>
              <a:lumOff val="60000"/>
            </a:schemeClr>
          </a:solidFill>
        </a:ln>
      </dgm:spPr>
      <dgm:t>
        <a:bodyPr/>
        <a:lstStyle/>
        <a:p>
          <a:pPr>
            <a:buNone/>
          </a:pPr>
          <a:r>
            <a:rPr lang="en-US" sz="1600" kern="1200" dirty="0">
              <a:solidFill>
                <a:schemeClr val="dk1">
                  <a:hueOff val="0"/>
                  <a:satOff val="0"/>
                  <a:lumOff val="0"/>
                  <a:alphaOff val="0"/>
                </a:schemeClr>
              </a:solidFill>
              <a:latin typeface="Trebuchet MS" panose="020B0603020202020204" pitchFamily="34" charset="0"/>
              <a:ea typeface="+mn-ea"/>
              <a:cs typeface="+mn-cs"/>
            </a:rPr>
            <a:t>If IRR is shown for one product, it will set expectation for all future </a:t>
          </a:r>
          <a:r>
            <a:rPr lang="en-US" sz="1600" kern="1200" dirty="0" smtClean="0">
              <a:solidFill>
                <a:schemeClr val="dk1">
                  <a:hueOff val="0"/>
                  <a:satOff val="0"/>
                  <a:lumOff val="0"/>
                  <a:alphaOff val="0"/>
                </a:schemeClr>
              </a:solidFill>
              <a:latin typeface="Trebuchet MS" panose="020B0603020202020204" pitchFamily="34" charset="0"/>
              <a:ea typeface="+mn-ea"/>
              <a:cs typeface="+mn-cs"/>
            </a:rPr>
            <a:t>products         For eg. Setting PRE, providing direct metric of comparison to customers and competitors</a:t>
          </a:r>
          <a:endParaRPr lang="en-IN" sz="1600" dirty="0">
            <a:latin typeface="Trebuchet MS" panose="020B0603020202020204" pitchFamily="34" charset="0"/>
          </a:endParaRPr>
        </a:p>
      </dgm:t>
    </dgm:pt>
    <dgm:pt modelId="{46C8781B-D44B-4B39-8896-44EB7F97556B}" type="parTrans" cxnId="{AA319249-ED57-4883-B208-F9F1ED73D604}">
      <dgm:prSet/>
      <dgm:spPr/>
      <dgm:t>
        <a:bodyPr/>
        <a:lstStyle/>
        <a:p>
          <a:endParaRPr lang="en-US" sz="1600"/>
        </a:p>
      </dgm:t>
    </dgm:pt>
    <dgm:pt modelId="{E9678B17-AFC7-4EE3-BEB2-B3DFE0BC2ABA}" type="sibTrans" cxnId="{AA319249-ED57-4883-B208-F9F1ED73D604}">
      <dgm:prSet/>
      <dgm:spPr/>
      <dgm:t>
        <a:bodyPr/>
        <a:lstStyle/>
        <a:p>
          <a:endParaRPr lang="en-US" sz="1600"/>
        </a:p>
      </dgm:t>
    </dgm:pt>
    <dgm:pt modelId="{679784AD-E0A1-4A58-8E3B-5C9F71588E37}">
      <dgm:prSet phldrT="[Text]" custT="1"/>
      <dgm:spPr>
        <a:noFill/>
        <a:ln>
          <a:solidFill>
            <a:schemeClr val="accent2">
              <a:lumMod val="40000"/>
              <a:lumOff val="60000"/>
            </a:schemeClr>
          </a:solidFill>
        </a:ln>
      </dgm:spPr>
      <dgm:t>
        <a:bodyPr/>
        <a:lstStyle/>
        <a:p>
          <a:pPr>
            <a:buNone/>
          </a:pPr>
          <a:r>
            <a:rPr lang="en-US" sz="1600" kern="1200" dirty="0">
              <a:solidFill>
                <a:schemeClr val="dk1">
                  <a:hueOff val="0"/>
                  <a:satOff val="0"/>
                  <a:lumOff val="0"/>
                  <a:alphaOff val="0"/>
                </a:schemeClr>
              </a:solidFill>
              <a:latin typeface="Trebuchet MS" panose="020B0603020202020204" pitchFamily="34" charset="0"/>
              <a:ea typeface="+mn-ea"/>
              <a:cs typeface="+mn-cs"/>
            </a:rPr>
            <a:t>Appropriateness of showing IRR in BI depends on the underlying product </a:t>
          </a:r>
          <a:r>
            <a:rPr lang="en-US" sz="1600" kern="1200" dirty="0" smtClean="0">
              <a:solidFill>
                <a:schemeClr val="dk1">
                  <a:hueOff val="0"/>
                  <a:satOff val="0"/>
                  <a:lumOff val="0"/>
                  <a:alphaOff val="0"/>
                </a:schemeClr>
              </a:solidFill>
              <a:latin typeface="Trebuchet MS" panose="020B0603020202020204" pitchFamily="34" charset="0"/>
              <a:ea typeface="+mn-ea"/>
              <a:cs typeface="+mn-cs"/>
            </a:rPr>
            <a:t>type i.e. guarantee provided in terms of benefits</a:t>
          </a:r>
          <a:endParaRPr lang="en-IN" sz="1600" dirty="0">
            <a:latin typeface="Trebuchet MS" panose="020B0603020202020204" pitchFamily="34" charset="0"/>
          </a:endParaRPr>
        </a:p>
      </dgm:t>
    </dgm:pt>
    <dgm:pt modelId="{F758C1E1-80BA-4580-8097-A6ADB2EFFC56}" type="parTrans" cxnId="{E98D578F-35A6-42CC-AEED-FAABF6DC9C0E}">
      <dgm:prSet/>
      <dgm:spPr/>
      <dgm:t>
        <a:bodyPr/>
        <a:lstStyle/>
        <a:p>
          <a:endParaRPr lang="en-US" sz="1600"/>
        </a:p>
      </dgm:t>
    </dgm:pt>
    <dgm:pt modelId="{DE7035BD-4DE2-4CC7-BBB9-F0365A7EF8B8}" type="sibTrans" cxnId="{E98D578F-35A6-42CC-AEED-FAABF6DC9C0E}">
      <dgm:prSet/>
      <dgm:spPr/>
      <dgm:t>
        <a:bodyPr/>
        <a:lstStyle/>
        <a:p>
          <a:endParaRPr lang="en-US" sz="1600"/>
        </a:p>
      </dgm:t>
    </dgm:pt>
    <dgm:pt modelId="{F9E9C54E-46F1-409A-A263-119C35C5E441}" type="pres">
      <dgm:prSet presAssocID="{5D70D928-30FB-4DB5-9A22-BBA368B21BCB}" presName="linearFlow" presStyleCnt="0">
        <dgm:presLayoutVars>
          <dgm:dir/>
          <dgm:animLvl val="lvl"/>
          <dgm:resizeHandles val="exact"/>
        </dgm:presLayoutVars>
      </dgm:prSet>
      <dgm:spPr/>
      <dgm:t>
        <a:bodyPr/>
        <a:lstStyle/>
        <a:p>
          <a:endParaRPr lang="en-US"/>
        </a:p>
      </dgm:t>
    </dgm:pt>
    <dgm:pt modelId="{65C0D4E3-9CA3-4418-8724-428C1AAC5648}" type="pres">
      <dgm:prSet presAssocID="{EBF68971-CB1C-4CF5-A98F-AB722B17AC7C}" presName="composite" presStyleCnt="0"/>
      <dgm:spPr/>
    </dgm:pt>
    <dgm:pt modelId="{493C7703-8626-43C7-A302-CCE050DBEC95}" type="pres">
      <dgm:prSet presAssocID="{EBF68971-CB1C-4CF5-A98F-AB722B17AC7C}" presName="parentText" presStyleLbl="alignNode1" presStyleIdx="0" presStyleCnt="3" custLinFactNeighborY="-485">
        <dgm:presLayoutVars>
          <dgm:chMax val="1"/>
          <dgm:bulletEnabled val="1"/>
        </dgm:presLayoutVars>
      </dgm:prSet>
      <dgm:spPr/>
      <dgm:t>
        <a:bodyPr/>
        <a:lstStyle/>
        <a:p>
          <a:endParaRPr lang="en-US"/>
        </a:p>
      </dgm:t>
    </dgm:pt>
    <dgm:pt modelId="{3AB6FB8B-214F-4187-814E-A40C6297643D}" type="pres">
      <dgm:prSet presAssocID="{EBF68971-CB1C-4CF5-A98F-AB722B17AC7C}" presName="descendantText" presStyleLbl="alignAcc1" presStyleIdx="0" presStyleCnt="3" custLinFactNeighborX="0">
        <dgm:presLayoutVars>
          <dgm:bulletEnabled val="1"/>
        </dgm:presLayoutVars>
      </dgm:prSet>
      <dgm:spPr/>
      <dgm:t>
        <a:bodyPr/>
        <a:lstStyle/>
        <a:p>
          <a:endParaRPr lang="en-US"/>
        </a:p>
      </dgm:t>
    </dgm:pt>
    <dgm:pt modelId="{6ED1DFCB-9704-4215-86C7-F87E9EFDA386}" type="pres">
      <dgm:prSet presAssocID="{F1587ED7-81CA-4D8B-B3CA-FF0274A776BD}" presName="sp" presStyleCnt="0"/>
      <dgm:spPr/>
    </dgm:pt>
    <dgm:pt modelId="{EE4857B5-0BAF-4AFE-9F35-38A997CCFC92}" type="pres">
      <dgm:prSet presAssocID="{01B4496A-AAA8-46FE-8D1B-901AD066E07F}" presName="composite" presStyleCnt="0"/>
      <dgm:spPr/>
    </dgm:pt>
    <dgm:pt modelId="{AC75368D-4C58-45D1-A9CF-B193F1957932}" type="pres">
      <dgm:prSet presAssocID="{01B4496A-AAA8-46FE-8D1B-901AD066E07F}" presName="parentText" presStyleLbl="alignNode1" presStyleIdx="1" presStyleCnt="3" custLinFactNeighborX="1241" custLinFactNeighborY="-88">
        <dgm:presLayoutVars>
          <dgm:chMax val="1"/>
          <dgm:bulletEnabled val="1"/>
        </dgm:presLayoutVars>
      </dgm:prSet>
      <dgm:spPr/>
      <dgm:t>
        <a:bodyPr/>
        <a:lstStyle/>
        <a:p>
          <a:endParaRPr lang="en-US"/>
        </a:p>
      </dgm:t>
    </dgm:pt>
    <dgm:pt modelId="{339E06BC-A853-49AB-B9F6-B67F44690040}" type="pres">
      <dgm:prSet presAssocID="{01B4496A-AAA8-46FE-8D1B-901AD066E07F}" presName="descendantText" presStyleLbl="alignAcc1" presStyleIdx="1" presStyleCnt="3" custScaleY="101127" custLinFactNeighborX="0" custLinFactNeighborY="1495">
        <dgm:presLayoutVars>
          <dgm:bulletEnabled val="1"/>
        </dgm:presLayoutVars>
      </dgm:prSet>
      <dgm:spPr/>
      <dgm:t>
        <a:bodyPr/>
        <a:lstStyle/>
        <a:p>
          <a:endParaRPr lang="en-US"/>
        </a:p>
      </dgm:t>
    </dgm:pt>
    <dgm:pt modelId="{D1B7B41C-3F43-4FCD-B004-061117C8F521}" type="pres">
      <dgm:prSet presAssocID="{EFAB013A-088E-4DF7-92A8-D7CAFCC87536}" presName="sp" presStyleCnt="0"/>
      <dgm:spPr/>
    </dgm:pt>
    <dgm:pt modelId="{FAFF42B9-F2B3-44DF-A68A-308E2E6C188B}" type="pres">
      <dgm:prSet presAssocID="{A8999FD9-5884-4352-8BD0-03D43B7C77C5}" presName="composite" presStyleCnt="0"/>
      <dgm:spPr/>
    </dgm:pt>
    <dgm:pt modelId="{56063C1E-323E-4E52-9FD4-DF2F1B4589EB}" type="pres">
      <dgm:prSet presAssocID="{A8999FD9-5884-4352-8BD0-03D43B7C77C5}" presName="parentText" presStyleLbl="alignNode1" presStyleIdx="2" presStyleCnt="3" custLinFactNeighborY="-485">
        <dgm:presLayoutVars>
          <dgm:chMax val="1"/>
          <dgm:bulletEnabled val="1"/>
        </dgm:presLayoutVars>
      </dgm:prSet>
      <dgm:spPr/>
      <dgm:t>
        <a:bodyPr/>
        <a:lstStyle/>
        <a:p>
          <a:endParaRPr lang="en-US"/>
        </a:p>
      </dgm:t>
    </dgm:pt>
    <dgm:pt modelId="{49387C4B-521E-4632-9E08-0E1D6A36FBCD}" type="pres">
      <dgm:prSet presAssocID="{A8999FD9-5884-4352-8BD0-03D43B7C77C5}" presName="descendantText" presStyleLbl="alignAcc1" presStyleIdx="2" presStyleCnt="3">
        <dgm:presLayoutVars>
          <dgm:bulletEnabled val="1"/>
        </dgm:presLayoutVars>
      </dgm:prSet>
      <dgm:spPr/>
      <dgm:t>
        <a:bodyPr/>
        <a:lstStyle/>
        <a:p>
          <a:endParaRPr lang="en-US"/>
        </a:p>
      </dgm:t>
    </dgm:pt>
  </dgm:ptLst>
  <dgm:cxnLst>
    <dgm:cxn modelId="{E98D578F-35A6-42CC-AEED-FAABF6DC9C0E}" srcId="{A8999FD9-5884-4352-8BD0-03D43B7C77C5}" destId="{679784AD-E0A1-4A58-8E3B-5C9F71588E37}" srcOrd="0" destOrd="0" parTransId="{F758C1E1-80BA-4580-8097-A6ADB2EFFC56}" sibTransId="{DE7035BD-4DE2-4CC7-BBB9-F0365A7EF8B8}"/>
    <dgm:cxn modelId="{DB8068F7-337E-4496-8672-09D6E642F8FE}" type="presOf" srcId="{EBF68971-CB1C-4CF5-A98F-AB722B17AC7C}" destId="{493C7703-8626-43C7-A302-CCE050DBEC95}" srcOrd="0" destOrd="0" presId="urn:microsoft.com/office/officeart/2005/8/layout/chevron2"/>
    <dgm:cxn modelId="{9D66233E-861B-4718-BE0C-15DA38E38526}" type="presOf" srcId="{D42E37DA-3F53-467B-AAF9-6D271EE3316E}" destId="{3AB6FB8B-214F-4187-814E-A40C6297643D}" srcOrd="0" destOrd="0" presId="urn:microsoft.com/office/officeart/2005/8/layout/chevron2"/>
    <dgm:cxn modelId="{046BB20A-CE32-4A4D-9B2B-6B7CEF17F50D}" srcId="{5D70D928-30FB-4DB5-9A22-BBA368B21BCB}" destId="{EBF68971-CB1C-4CF5-A98F-AB722B17AC7C}" srcOrd="0" destOrd="0" parTransId="{1DC9615F-B09E-4BD2-AF4D-48E32232F0B2}" sibTransId="{F1587ED7-81CA-4D8B-B3CA-FF0274A776BD}"/>
    <dgm:cxn modelId="{C80E6274-D7CF-4338-9D50-0C99F85A92D2}" type="presOf" srcId="{679784AD-E0A1-4A58-8E3B-5C9F71588E37}" destId="{49387C4B-521E-4632-9E08-0E1D6A36FBCD}" srcOrd="0" destOrd="0" presId="urn:microsoft.com/office/officeart/2005/8/layout/chevron2"/>
    <dgm:cxn modelId="{6FB2943D-4B73-4384-A07B-45270294EBF9}" type="presOf" srcId="{A8999FD9-5884-4352-8BD0-03D43B7C77C5}" destId="{56063C1E-323E-4E52-9FD4-DF2F1B4589EB}" srcOrd="0" destOrd="0" presId="urn:microsoft.com/office/officeart/2005/8/layout/chevron2"/>
    <dgm:cxn modelId="{C292AC2B-C884-4BE4-BAF5-14815A76DB26}" type="presOf" srcId="{D943DA9F-F3D4-4501-ABEC-CFF3589D362C}" destId="{339E06BC-A853-49AB-B9F6-B67F44690040}" srcOrd="0" destOrd="0" presId="urn:microsoft.com/office/officeart/2005/8/layout/chevron2"/>
    <dgm:cxn modelId="{9718CAA4-E390-40CD-A4EC-4BAA6265681F}" type="presOf" srcId="{01B4496A-AAA8-46FE-8D1B-901AD066E07F}" destId="{AC75368D-4C58-45D1-A9CF-B193F1957932}" srcOrd="0" destOrd="0" presId="urn:microsoft.com/office/officeart/2005/8/layout/chevron2"/>
    <dgm:cxn modelId="{90A62E5B-C8D3-4BAA-B5E9-EFBADE9A86CC}" srcId="{EBF68971-CB1C-4CF5-A98F-AB722B17AC7C}" destId="{D42E37DA-3F53-467B-AAF9-6D271EE3316E}" srcOrd="0" destOrd="0" parTransId="{DDD36C89-DCE0-45EE-BEE2-F04DDF910EC6}" sibTransId="{A9559350-D02C-4BCE-9C2A-1EE9571DD0AE}"/>
    <dgm:cxn modelId="{1D7436D2-831D-4595-82CE-E8618539E123}" srcId="{5D70D928-30FB-4DB5-9A22-BBA368B21BCB}" destId="{A8999FD9-5884-4352-8BD0-03D43B7C77C5}" srcOrd="2" destOrd="0" parTransId="{4A1F8D5E-C746-49F0-A04C-3E2EBEC2AA05}" sibTransId="{E69C547F-5082-4749-A003-82EAEC88147D}"/>
    <dgm:cxn modelId="{AA319249-ED57-4883-B208-F9F1ED73D604}" srcId="{01B4496A-AAA8-46FE-8D1B-901AD066E07F}" destId="{D943DA9F-F3D4-4501-ABEC-CFF3589D362C}" srcOrd="0" destOrd="0" parTransId="{46C8781B-D44B-4B39-8896-44EB7F97556B}" sibTransId="{E9678B17-AFC7-4EE3-BEB2-B3DFE0BC2ABA}"/>
    <dgm:cxn modelId="{45052C0D-59C1-4FC3-8117-781E0B46F170}" srcId="{5D70D928-30FB-4DB5-9A22-BBA368B21BCB}" destId="{01B4496A-AAA8-46FE-8D1B-901AD066E07F}" srcOrd="1" destOrd="0" parTransId="{33D644B5-9B14-4023-82A6-0A1388FABD39}" sibTransId="{EFAB013A-088E-4DF7-92A8-D7CAFCC87536}"/>
    <dgm:cxn modelId="{CC8A2954-3833-48CB-8C7A-9601685CCB5D}" type="presOf" srcId="{5D70D928-30FB-4DB5-9A22-BBA368B21BCB}" destId="{F9E9C54E-46F1-409A-A263-119C35C5E441}" srcOrd="0" destOrd="0" presId="urn:microsoft.com/office/officeart/2005/8/layout/chevron2"/>
    <dgm:cxn modelId="{DCCB6AD7-8767-49BC-A21A-71AE90955A61}" type="presParOf" srcId="{F9E9C54E-46F1-409A-A263-119C35C5E441}" destId="{65C0D4E3-9CA3-4418-8724-428C1AAC5648}" srcOrd="0" destOrd="0" presId="urn:microsoft.com/office/officeart/2005/8/layout/chevron2"/>
    <dgm:cxn modelId="{607DBA6D-3E87-4488-966E-130149A4CC0A}" type="presParOf" srcId="{65C0D4E3-9CA3-4418-8724-428C1AAC5648}" destId="{493C7703-8626-43C7-A302-CCE050DBEC95}" srcOrd="0" destOrd="0" presId="urn:microsoft.com/office/officeart/2005/8/layout/chevron2"/>
    <dgm:cxn modelId="{6239B1F7-241B-4296-8950-E5B0672B9BF1}" type="presParOf" srcId="{65C0D4E3-9CA3-4418-8724-428C1AAC5648}" destId="{3AB6FB8B-214F-4187-814E-A40C6297643D}" srcOrd="1" destOrd="0" presId="urn:microsoft.com/office/officeart/2005/8/layout/chevron2"/>
    <dgm:cxn modelId="{2E6C4F27-B511-443B-B424-18DF9FD6C7FD}" type="presParOf" srcId="{F9E9C54E-46F1-409A-A263-119C35C5E441}" destId="{6ED1DFCB-9704-4215-86C7-F87E9EFDA386}" srcOrd="1" destOrd="0" presId="urn:microsoft.com/office/officeart/2005/8/layout/chevron2"/>
    <dgm:cxn modelId="{3B9EE458-F823-4662-A758-79708112EB3C}" type="presParOf" srcId="{F9E9C54E-46F1-409A-A263-119C35C5E441}" destId="{EE4857B5-0BAF-4AFE-9F35-38A997CCFC92}" srcOrd="2" destOrd="0" presId="urn:microsoft.com/office/officeart/2005/8/layout/chevron2"/>
    <dgm:cxn modelId="{2D8539B7-CBFD-40DF-BCDB-AE2B7A3A558D}" type="presParOf" srcId="{EE4857B5-0BAF-4AFE-9F35-38A997CCFC92}" destId="{AC75368D-4C58-45D1-A9CF-B193F1957932}" srcOrd="0" destOrd="0" presId="urn:microsoft.com/office/officeart/2005/8/layout/chevron2"/>
    <dgm:cxn modelId="{7EA6103E-24D9-4E32-9A3B-4B7E65915898}" type="presParOf" srcId="{EE4857B5-0BAF-4AFE-9F35-38A997CCFC92}" destId="{339E06BC-A853-49AB-B9F6-B67F44690040}" srcOrd="1" destOrd="0" presId="urn:microsoft.com/office/officeart/2005/8/layout/chevron2"/>
    <dgm:cxn modelId="{645CFAB7-75CC-4138-95A0-E7FC814AEB5B}" type="presParOf" srcId="{F9E9C54E-46F1-409A-A263-119C35C5E441}" destId="{D1B7B41C-3F43-4FCD-B004-061117C8F521}" srcOrd="3" destOrd="0" presId="urn:microsoft.com/office/officeart/2005/8/layout/chevron2"/>
    <dgm:cxn modelId="{00715ED1-D1D5-4762-83D0-3259DE457B92}" type="presParOf" srcId="{F9E9C54E-46F1-409A-A263-119C35C5E441}" destId="{FAFF42B9-F2B3-44DF-A68A-308E2E6C188B}" srcOrd="4" destOrd="0" presId="urn:microsoft.com/office/officeart/2005/8/layout/chevron2"/>
    <dgm:cxn modelId="{8E3F0D9B-1AB7-453B-B4F0-0623AD06ECB9}" type="presParOf" srcId="{FAFF42B9-F2B3-44DF-A68A-308E2E6C188B}" destId="{56063C1E-323E-4E52-9FD4-DF2F1B4589EB}" srcOrd="0" destOrd="0" presId="urn:microsoft.com/office/officeart/2005/8/layout/chevron2"/>
    <dgm:cxn modelId="{AB2FD20F-6FEC-4DC6-98D7-56C9FEC3532A}" type="presParOf" srcId="{FAFF42B9-F2B3-44DF-A68A-308E2E6C188B}" destId="{49387C4B-521E-4632-9E08-0E1D6A36FBCD}"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534637-D8E5-4513-90D0-79AFB297A6E3}" type="doc">
      <dgm:prSet loTypeId="urn:microsoft.com/office/officeart/2005/8/layout/bList2" loCatId="list" qsTypeId="urn:microsoft.com/office/officeart/2005/8/quickstyle/3d3" qsCatId="3D" csTypeId="urn:microsoft.com/office/officeart/2005/8/colors/accent2_1" csCatId="accent2" phldr="1"/>
      <dgm:spPr/>
    </dgm:pt>
    <dgm:pt modelId="{78806FE1-FAE3-4620-961F-C60CD7193F60}">
      <dgm:prSet phldrT="[Text]"/>
      <dgm:spPr>
        <a:solidFill>
          <a:schemeClr val="accent2">
            <a:lumMod val="40000"/>
            <a:lumOff val="60000"/>
          </a:schemeClr>
        </a:solidFill>
      </dgm:spPr>
      <dgm:t>
        <a:bodyPr/>
        <a:lstStyle/>
        <a:p>
          <a:pPr algn="ctr"/>
          <a:r>
            <a:rPr lang="en-US" dirty="0">
              <a:latin typeface="Trebuchet MS" panose="020B0603020202020204" pitchFamily="34" charset="0"/>
            </a:rPr>
            <a:t>   </a:t>
          </a:r>
          <a:r>
            <a:rPr lang="en-US" b="1" dirty="0">
              <a:latin typeface="Trebuchet MS" panose="020B0603020202020204" pitchFamily="34" charset="0"/>
            </a:rPr>
            <a:t>Professional   Guidance</a:t>
          </a:r>
          <a:endParaRPr lang="en-IN" b="1" dirty="0">
            <a:latin typeface="Trebuchet MS" panose="020B0603020202020204" pitchFamily="34" charset="0"/>
          </a:endParaRPr>
        </a:p>
      </dgm:t>
    </dgm:pt>
    <dgm:pt modelId="{4FE0253E-4DF1-478B-9110-C1F66598A98A}" type="parTrans" cxnId="{8F8B0D99-E863-4153-B17C-91FDF44C7889}">
      <dgm:prSet/>
      <dgm:spPr/>
      <dgm:t>
        <a:bodyPr/>
        <a:lstStyle/>
        <a:p>
          <a:endParaRPr lang="en-IN"/>
        </a:p>
      </dgm:t>
    </dgm:pt>
    <dgm:pt modelId="{4E7A4EDB-CE64-4742-8504-ED5CA262279F}" type="sibTrans" cxnId="{8F8B0D99-E863-4153-B17C-91FDF44C7889}">
      <dgm:prSet/>
      <dgm:spPr/>
      <dgm:t>
        <a:bodyPr/>
        <a:lstStyle/>
        <a:p>
          <a:endParaRPr lang="en-IN"/>
        </a:p>
      </dgm:t>
    </dgm:pt>
    <dgm:pt modelId="{4B194370-0584-4388-8FB7-699B55DCE34B}">
      <dgm:prSet phldrT="[Text]"/>
      <dgm:spPr>
        <a:solidFill>
          <a:schemeClr val="accent2">
            <a:lumMod val="40000"/>
            <a:lumOff val="60000"/>
          </a:schemeClr>
        </a:solidFill>
      </dgm:spPr>
      <dgm:t>
        <a:bodyPr/>
        <a:lstStyle/>
        <a:p>
          <a:r>
            <a:rPr lang="en-US" dirty="0">
              <a:latin typeface="Trebuchet MS" panose="020B0603020202020204" pitchFamily="34" charset="0"/>
            </a:rPr>
            <a:t>     </a:t>
          </a:r>
          <a:r>
            <a:rPr lang="en-US" b="1" dirty="0">
              <a:latin typeface="Trebuchet MS" panose="020B0603020202020204" pitchFamily="34" charset="0"/>
            </a:rPr>
            <a:t>Regulations</a:t>
          </a:r>
          <a:endParaRPr lang="en-IN" b="1" dirty="0">
            <a:latin typeface="Trebuchet MS" panose="020B0603020202020204" pitchFamily="34" charset="0"/>
          </a:endParaRPr>
        </a:p>
      </dgm:t>
    </dgm:pt>
    <dgm:pt modelId="{F00E2063-C5F4-4E9A-B0A3-26A2B8AEF021}" type="parTrans" cxnId="{4D94EC35-5791-41D3-9F9C-8A4C22E141D1}">
      <dgm:prSet/>
      <dgm:spPr/>
      <dgm:t>
        <a:bodyPr/>
        <a:lstStyle/>
        <a:p>
          <a:endParaRPr lang="en-IN"/>
        </a:p>
      </dgm:t>
    </dgm:pt>
    <dgm:pt modelId="{EC0677B5-9856-4A11-BC72-867D7E3B58D2}" type="sibTrans" cxnId="{4D94EC35-5791-41D3-9F9C-8A4C22E141D1}">
      <dgm:prSet/>
      <dgm:spPr/>
      <dgm:t>
        <a:bodyPr/>
        <a:lstStyle/>
        <a:p>
          <a:endParaRPr lang="en-IN"/>
        </a:p>
      </dgm:t>
    </dgm:pt>
    <dgm:pt modelId="{1584A96A-185B-4FEE-9AFE-4BD0202E6B9B}">
      <dgm:prSet custT="1"/>
      <dgm:spPr>
        <a:solidFill>
          <a:schemeClr val="accent2">
            <a:lumMod val="75000"/>
            <a:alpha val="90000"/>
          </a:schemeClr>
        </a:solidFill>
        <a:effectLst>
          <a:glow rad="228600">
            <a:schemeClr val="accent6">
              <a:satMod val="175000"/>
              <a:alpha val="40000"/>
            </a:schemeClr>
          </a:glow>
        </a:effectLst>
      </dgm:spPr>
      <dgm:t>
        <a:bodyPr/>
        <a:lstStyle/>
        <a:p>
          <a:pPr>
            <a:buClrTx/>
            <a:buSzTx/>
            <a:buFont typeface="Arial" panose="020B0604020202020204" pitchFamily="34" charset="0"/>
            <a:buChar char="•"/>
          </a:pPr>
          <a:r>
            <a:rPr kumimoji="0" lang="en-US" altLang="en-US" sz="1700" b="0" i="0" u="none" strike="noStrike" cap="none" spc="0" normalizeH="0" baseline="0" noProof="0" dirty="0">
              <a:ln/>
              <a:solidFill>
                <a:schemeClr val="bg1"/>
              </a:solidFill>
              <a:effectLst/>
              <a:uLnTx/>
              <a:uFillTx/>
              <a:latin typeface="Trebuchet MS" panose="020B0603020202020204" pitchFamily="34" charset="0"/>
              <a:ea typeface="+mn-ea"/>
              <a:cs typeface="+mn-cs"/>
            </a:rPr>
            <a:t>Professional Conduct Standards (PCS) version 4</a:t>
          </a:r>
          <a:endParaRPr lang="en-IN" sz="1700" dirty="0">
            <a:solidFill>
              <a:schemeClr val="bg1"/>
            </a:solidFill>
          </a:endParaRPr>
        </a:p>
      </dgm:t>
    </dgm:pt>
    <dgm:pt modelId="{72BB823B-68AE-4BFA-9043-D0B438769D47}" type="parTrans" cxnId="{AA4A5EE5-0222-4739-84CB-B9C657FBB33B}">
      <dgm:prSet/>
      <dgm:spPr/>
      <dgm:t>
        <a:bodyPr/>
        <a:lstStyle/>
        <a:p>
          <a:endParaRPr lang="en-IN"/>
        </a:p>
      </dgm:t>
    </dgm:pt>
    <dgm:pt modelId="{67A6B2AC-FE24-4738-832A-78C94557E675}" type="sibTrans" cxnId="{AA4A5EE5-0222-4739-84CB-B9C657FBB33B}">
      <dgm:prSet/>
      <dgm:spPr/>
      <dgm:t>
        <a:bodyPr/>
        <a:lstStyle/>
        <a:p>
          <a:endParaRPr lang="en-IN"/>
        </a:p>
      </dgm:t>
    </dgm:pt>
    <dgm:pt modelId="{0175AE59-513E-486F-8671-1BFEB230B75E}">
      <dgm:prSet phldrT="[Text]"/>
      <dgm:spPr>
        <a:solidFill>
          <a:schemeClr val="accent2">
            <a:lumMod val="40000"/>
            <a:lumOff val="60000"/>
          </a:schemeClr>
        </a:solidFill>
      </dgm:spPr>
      <dgm:t>
        <a:bodyPr/>
        <a:lstStyle/>
        <a:p>
          <a:pPr algn="ctr"/>
          <a:r>
            <a:rPr lang="en-US" b="1" dirty="0">
              <a:latin typeface="Trebuchet MS" panose="020B0603020202020204" pitchFamily="34" charset="0"/>
            </a:rPr>
            <a:t> Actuarial Practice    Standards</a:t>
          </a:r>
          <a:endParaRPr lang="en-IN" b="1" dirty="0">
            <a:latin typeface="Trebuchet MS" panose="020B0603020202020204" pitchFamily="34" charset="0"/>
          </a:endParaRPr>
        </a:p>
      </dgm:t>
    </dgm:pt>
    <dgm:pt modelId="{017D496F-6841-4C61-B6D5-0B7A065013C8}" type="sibTrans" cxnId="{61C4A367-974E-49FA-8DF7-E4ED80874C65}">
      <dgm:prSet/>
      <dgm:spPr/>
      <dgm:t>
        <a:bodyPr/>
        <a:lstStyle/>
        <a:p>
          <a:endParaRPr lang="en-IN"/>
        </a:p>
      </dgm:t>
    </dgm:pt>
    <dgm:pt modelId="{279218E7-0609-4917-96D4-0C03B8BA4FD2}" type="parTrans" cxnId="{61C4A367-974E-49FA-8DF7-E4ED80874C65}">
      <dgm:prSet/>
      <dgm:spPr/>
      <dgm:t>
        <a:bodyPr/>
        <a:lstStyle/>
        <a:p>
          <a:endParaRPr lang="en-IN"/>
        </a:p>
      </dgm:t>
    </dgm:pt>
    <dgm:pt modelId="{91254C62-879A-4C9D-A4E5-AE7C474302D7}">
      <dgm:prSet custT="1"/>
      <dgm:spPr>
        <a:solidFill>
          <a:schemeClr val="accent2">
            <a:lumMod val="75000"/>
            <a:alpha val="90000"/>
          </a:schemeClr>
        </a:solidFill>
        <a:effectLst>
          <a:glow rad="228600">
            <a:schemeClr val="accent6">
              <a:satMod val="175000"/>
              <a:alpha val="40000"/>
            </a:schemeClr>
          </a:glow>
        </a:effectLst>
      </dgm:spPr>
      <dgm:t>
        <a:bodyPr/>
        <a:lstStyle/>
        <a:p>
          <a:pPr>
            <a:buClrTx/>
            <a:buSzTx/>
            <a:buFont typeface="Arial" panose="020B0604020202020204" pitchFamily="34" charset="0"/>
            <a:buChar char="•"/>
          </a:pPr>
          <a:r>
            <a:rPr kumimoji="0" lang="en-US" sz="1700"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(Non-Linked Insurance Products) Regulations, 2019</a:t>
          </a:r>
          <a:endParaRPr lang="en-IN" sz="1700" dirty="0">
            <a:solidFill>
              <a:schemeClr val="bg1"/>
            </a:solidFill>
          </a:endParaRPr>
        </a:p>
      </dgm:t>
    </dgm:pt>
    <dgm:pt modelId="{F2C033F1-5359-443A-A374-4EE8B4AD6470}" type="parTrans" cxnId="{164A85ED-C344-40DF-AAFE-CCC678149FC9}">
      <dgm:prSet/>
      <dgm:spPr/>
      <dgm:t>
        <a:bodyPr/>
        <a:lstStyle/>
        <a:p>
          <a:endParaRPr lang="en-IN"/>
        </a:p>
      </dgm:t>
    </dgm:pt>
    <dgm:pt modelId="{2AFF369C-E19E-4340-9331-4406F9B48494}" type="sibTrans" cxnId="{164A85ED-C344-40DF-AAFE-CCC678149FC9}">
      <dgm:prSet/>
      <dgm:spPr/>
      <dgm:t>
        <a:bodyPr/>
        <a:lstStyle/>
        <a:p>
          <a:endParaRPr lang="en-IN"/>
        </a:p>
      </dgm:t>
    </dgm:pt>
    <dgm:pt modelId="{9DB1FDF4-A98A-4B44-915A-109C012A6DA1}">
      <dgm:prSet custT="1"/>
      <dgm:spPr>
        <a:solidFill>
          <a:schemeClr val="accent2">
            <a:lumMod val="75000"/>
            <a:alpha val="90000"/>
          </a:schemeClr>
        </a:solidFill>
        <a:effectLst>
          <a:glow rad="228600">
            <a:schemeClr val="accent6">
              <a:satMod val="175000"/>
              <a:alpha val="40000"/>
            </a:schemeClr>
          </a:glow>
        </a:effectLst>
      </dgm:spPr>
      <dgm:t>
        <a:bodyPr/>
        <a:lstStyle/>
        <a:p>
          <a:r>
            <a:rPr kumimoji="0" lang="en-US" sz="1700"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(Linked Insurance Products) Regulations, 2019</a:t>
          </a:r>
        </a:p>
      </dgm:t>
    </dgm:pt>
    <dgm:pt modelId="{4E3BE589-CC49-467B-A123-CF07BDC66C9D}" type="parTrans" cxnId="{0E0F7E5E-1B92-43D6-B707-EEFA3920CDBE}">
      <dgm:prSet/>
      <dgm:spPr/>
      <dgm:t>
        <a:bodyPr/>
        <a:lstStyle/>
        <a:p>
          <a:endParaRPr lang="en-IN"/>
        </a:p>
      </dgm:t>
    </dgm:pt>
    <dgm:pt modelId="{F5984CEE-ECA9-42FC-8CEC-9DEBC357E0F8}" type="sibTrans" cxnId="{0E0F7E5E-1B92-43D6-B707-EEFA3920CDBE}">
      <dgm:prSet/>
      <dgm:spPr/>
      <dgm:t>
        <a:bodyPr/>
        <a:lstStyle/>
        <a:p>
          <a:endParaRPr lang="en-IN"/>
        </a:p>
      </dgm:t>
    </dgm:pt>
    <dgm:pt modelId="{C5BF4376-05A2-45EE-896E-2C13011A0C55}">
      <dgm:prSet custT="1"/>
      <dgm:spPr>
        <a:solidFill>
          <a:schemeClr val="accent2">
            <a:lumMod val="75000"/>
            <a:alpha val="90000"/>
          </a:schemeClr>
        </a:solidFill>
        <a:effectLst>
          <a:glow rad="228600">
            <a:schemeClr val="accent6">
              <a:satMod val="175000"/>
              <a:alpha val="40000"/>
            </a:schemeClr>
          </a:glow>
        </a:effectLst>
      </dgm:spPr>
      <dgm:t>
        <a:bodyPr/>
        <a:lstStyle/>
        <a:p>
          <a:r>
            <a:rPr kumimoji="0" lang="en-US" sz="1700"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(Protection of Policyholders’ Interests) Regulations, 2017</a:t>
          </a:r>
        </a:p>
      </dgm:t>
    </dgm:pt>
    <dgm:pt modelId="{C9041F7D-F627-4B05-B910-F7E310E9A719}" type="parTrans" cxnId="{5DA67D3F-CE35-48AB-8872-B4DE13BF6FB2}">
      <dgm:prSet/>
      <dgm:spPr/>
      <dgm:t>
        <a:bodyPr/>
        <a:lstStyle/>
        <a:p>
          <a:endParaRPr lang="en-IN"/>
        </a:p>
      </dgm:t>
    </dgm:pt>
    <dgm:pt modelId="{7CE691F3-7D5C-4F9A-BB21-572D241361E3}" type="sibTrans" cxnId="{5DA67D3F-CE35-48AB-8872-B4DE13BF6FB2}">
      <dgm:prSet/>
      <dgm:spPr/>
      <dgm:t>
        <a:bodyPr/>
        <a:lstStyle/>
        <a:p>
          <a:endParaRPr lang="en-IN"/>
        </a:p>
      </dgm:t>
    </dgm:pt>
    <dgm:pt modelId="{1C7E14D8-849D-488C-BEAF-85DE29128B23}">
      <dgm:prSet custT="1"/>
      <dgm:spPr>
        <a:solidFill>
          <a:schemeClr val="accent2">
            <a:lumMod val="75000"/>
            <a:alpha val="90000"/>
          </a:schemeClr>
        </a:solidFill>
        <a:effectLst>
          <a:glow rad="228600">
            <a:schemeClr val="accent6">
              <a:satMod val="175000"/>
              <a:alpha val="40000"/>
            </a:schemeClr>
          </a:glow>
        </a:effectLst>
      </dgm:spPr>
      <dgm:t>
        <a:bodyPr/>
        <a:lstStyle/>
        <a:p>
          <a:r>
            <a:rPr kumimoji="0" lang="en-US" sz="1700" b="0" i="0" u="none" strike="noStrike" cap="none" spc="0" normalizeH="0" baseline="0" noProof="0" dirty="0">
              <a:ln/>
              <a:solidFill>
                <a:schemeClr val="bg1"/>
              </a:solidFill>
              <a:effectLst/>
              <a:uLnTx/>
              <a:uFillTx/>
              <a:latin typeface="Trebuchet MS" panose="020B0603020202020204" pitchFamily="34" charset="0"/>
              <a:ea typeface="+mn-ea"/>
              <a:cs typeface="+mn-cs"/>
            </a:rPr>
            <a:t>Circular on (a) Benefit Illustration; and (b) other market conduct aspects vide Circular No. IRDAI/ LIFE/ CIR/ 173/09/2019 dated 26 September 2019</a:t>
          </a:r>
        </a:p>
      </dgm:t>
    </dgm:pt>
    <dgm:pt modelId="{B8E099A9-34EA-4446-BE85-19A221AFBA84}" type="parTrans" cxnId="{38D23025-B71D-41C4-9260-F7AB90BFEF75}">
      <dgm:prSet/>
      <dgm:spPr/>
      <dgm:t>
        <a:bodyPr/>
        <a:lstStyle/>
        <a:p>
          <a:endParaRPr lang="en-IN"/>
        </a:p>
      </dgm:t>
    </dgm:pt>
    <dgm:pt modelId="{4B9AF678-2C82-4F8D-A2B1-E59E59C152B7}" type="sibTrans" cxnId="{38D23025-B71D-41C4-9260-F7AB90BFEF75}">
      <dgm:prSet/>
      <dgm:spPr/>
      <dgm:t>
        <a:bodyPr/>
        <a:lstStyle/>
        <a:p>
          <a:endParaRPr lang="en-IN"/>
        </a:p>
      </dgm:t>
    </dgm:pt>
    <dgm:pt modelId="{3C840C17-850E-43C6-95E5-0D8EBCB29C11}">
      <dgm:prSet custT="1"/>
      <dgm:spPr>
        <a:solidFill>
          <a:schemeClr val="accent2">
            <a:lumMod val="75000"/>
            <a:alpha val="90000"/>
          </a:schemeClr>
        </a:solidFill>
        <a:effectLst>
          <a:glow rad="228600">
            <a:schemeClr val="accent6">
              <a:satMod val="175000"/>
              <a:alpha val="40000"/>
            </a:schemeClr>
          </a:glow>
        </a:effectLst>
      </dgm:spPr>
      <dgm:t>
        <a:bodyPr/>
        <a:lstStyle/>
        <a:p>
          <a:r>
            <a:rPr kumimoji="0" lang="en-US" altLang="en-US" sz="17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5 – APS 5 </a:t>
          </a:r>
          <a:r>
            <a:rPr kumimoji="0" lang="en-US" sz="17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Appointed Actuary and Principles of Life Insurance Policy Illustrations (Ver 1.00) </a:t>
          </a:r>
          <a:endParaRPr lang="en-IN" sz="1700" dirty="0"/>
        </a:p>
      </dgm:t>
    </dgm:pt>
    <dgm:pt modelId="{75836C43-2F13-4DA1-9BA4-56A391E7F48D}" type="parTrans" cxnId="{365BB7FB-F6D2-4A06-94DC-98C7BE913E0E}">
      <dgm:prSet/>
      <dgm:spPr/>
      <dgm:t>
        <a:bodyPr/>
        <a:lstStyle/>
        <a:p>
          <a:endParaRPr lang="en-IN"/>
        </a:p>
      </dgm:t>
    </dgm:pt>
    <dgm:pt modelId="{5DD4B92C-49EF-44CC-A9E2-B8F27FE1BFDD}" type="sibTrans" cxnId="{365BB7FB-F6D2-4A06-94DC-98C7BE913E0E}">
      <dgm:prSet/>
      <dgm:spPr/>
      <dgm:t>
        <a:bodyPr/>
        <a:lstStyle/>
        <a:p>
          <a:endParaRPr lang="en-IN"/>
        </a:p>
      </dgm:t>
    </dgm:pt>
    <dgm:pt modelId="{1F191FE6-FE17-41BA-8DC9-58362BBEAB86}">
      <dgm:prSet custT="1"/>
      <dgm:spPr>
        <a:solidFill>
          <a:schemeClr val="accent2">
            <a:lumMod val="75000"/>
            <a:alpha val="90000"/>
          </a:schemeClr>
        </a:solidFill>
        <a:effectLst>
          <a:glow rad="228600">
            <a:schemeClr val="accent6">
              <a:satMod val="175000"/>
              <a:alpha val="40000"/>
            </a:schemeClr>
          </a:glow>
        </a:effectLst>
      </dgm:spPr>
      <dgm:t>
        <a:bodyPr/>
        <a:lstStyle/>
        <a:p>
          <a:r>
            <a:rPr kumimoji="0" lang="en-US" altLang="en-US" sz="17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1 – APS 1 </a:t>
          </a:r>
          <a:r>
            <a:rPr kumimoji="0" lang="en-US" sz="17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Appointed Actuary and Life Insurance Business</a:t>
          </a:r>
          <a:endParaRPr lang="en-IN" sz="1700" dirty="0"/>
        </a:p>
      </dgm:t>
    </dgm:pt>
    <dgm:pt modelId="{DA25E4E8-9F61-434F-80B0-ABDDBB7C3F69}" type="parTrans" cxnId="{E3501CFC-0C58-407A-976A-D1012710A282}">
      <dgm:prSet/>
      <dgm:spPr/>
      <dgm:t>
        <a:bodyPr/>
        <a:lstStyle/>
        <a:p>
          <a:endParaRPr lang="en-IN"/>
        </a:p>
      </dgm:t>
    </dgm:pt>
    <dgm:pt modelId="{C82063CC-8456-4ECE-9C9B-5CF5648E4C9D}" type="sibTrans" cxnId="{E3501CFC-0C58-407A-976A-D1012710A282}">
      <dgm:prSet/>
      <dgm:spPr/>
      <dgm:t>
        <a:bodyPr/>
        <a:lstStyle/>
        <a:p>
          <a:endParaRPr lang="en-IN"/>
        </a:p>
      </dgm:t>
    </dgm:pt>
    <dgm:pt modelId="{D6C58681-9F1C-4CA2-A3C4-C47267D9F24A}" type="pres">
      <dgm:prSet presAssocID="{2B534637-D8E5-4513-90D0-79AFB297A6E3}" presName="diagram" presStyleCnt="0">
        <dgm:presLayoutVars>
          <dgm:dir/>
          <dgm:animLvl val="lvl"/>
          <dgm:resizeHandles val="exact"/>
        </dgm:presLayoutVars>
      </dgm:prSet>
      <dgm:spPr/>
    </dgm:pt>
    <dgm:pt modelId="{8817344A-CA22-4F0F-BE34-858284F06AAC}" type="pres">
      <dgm:prSet presAssocID="{78806FE1-FAE3-4620-961F-C60CD7193F60}" presName="compNode" presStyleCnt="0"/>
      <dgm:spPr/>
    </dgm:pt>
    <dgm:pt modelId="{BAA0B73A-5E89-43B4-A1E7-F2F13D2D3537}" type="pres">
      <dgm:prSet presAssocID="{78806FE1-FAE3-4620-961F-C60CD7193F60}" presName="childRect" presStyleLbl="bgAcc1" presStyleIdx="0" presStyleCnt="3" custScaleX="99079" custScaleY="301406">
        <dgm:presLayoutVars>
          <dgm:bulletEnabled val="1"/>
        </dgm:presLayoutVars>
      </dgm:prSet>
      <dgm:spPr/>
      <dgm:t>
        <a:bodyPr/>
        <a:lstStyle/>
        <a:p>
          <a:endParaRPr lang="en-US"/>
        </a:p>
      </dgm:t>
    </dgm:pt>
    <dgm:pt modelId="{C611FBC4-AEB2-413B-A540-76D9F3B75FB9}" type="pres">
      <dgm:prSet presAssocID="{78806FE1-FAE3-4620-961F-C60CD7193F60}" presName="parentText" presStyleLbl="node1" presStyleIdx="0" presStyleCnt="0">
        <dgm:presLayoutVars>
          <dgm:chMax val="0"/>
          <dgm:bulletEnabled val="1"/>
        </dgm:presLayoutVars>
      </dgm:prSet>
      <dgm:spPr>
        <a:prstGeom prst="flowChartAlternateProcess">
          <a:avLst/>
        </a:prstGeom>
      </dgm:spPr>
      <dgm:t>
        <a:bodyPr/>
        <a:lstStyle/>
        <a:p>
          <a:endParaRPr lang="en-US"/>
        </a:p>
      </dgm:t>
    </dgm:pt>
    <dgm:pt modelId="{F2E34B4F-07F7-45BF-AA93-223834D16AAE}" type="pres">
      <dgm:prSet presAssocID="{78806FE1-FAE3-4620-961F-C60CD7193F60}" presName="parentRect" presStyleLbl="alignNode1" presStyleIdx="0" presStyleCnt="3" custLinFactY="87516" custLinFactNeighborX="173" custLinFactNeighborY="100000"/>
      <dgm:spPr>
        <a:prstGeom prst="flowChartAlternateProcess">
          <a:avLst/>
        </a:prstGeom>
      </dgm:spPr>
      <dgm:t>
        <a:bodyPr/>
        <a:lstStyle/>
        <a:p>
          <a:endParaRPr lang="en-US"/>
        </a:p>
      </dgm:t>
    </dgm:pt>
    <dgm:pt modelId="{40C729F2-2F9C-4733-959F-2072E77C0F01}" type="pres">
      <dgm:prSet presAssocID="{78806FE1-FAE3-4620-961F-C60CD7193F60}" presName="adorn" presStyleLbl="fgAccFollowNode1" presStyleIdx="0" presStyleCnt="3" custLinFactNeighborX="10781" custLinFactNeighborY="7760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671C0A4-81D3-43B6-8608-16C06CF81CC4}" type="pres">
      <dgm:prSet presAssocID="{4E7A4EDB-CE64-4742-8504-ED5CA262279F}" presName="sibTrans" presStyleLbl="sibTrans2D1" presStyleIdx="0" presStyleCnt="0"/>
      <dgm:spPr/>
      <dgm:t>
        <a:bodyPr/>
        <a:lstStyle/>
        <a:p>
          <a:endParaRPr lang="en-US"/>
        </a:p>
      </dgm:t>
    </dgm:pt>
    <dgm:pt modelId="{1CA5A80A-20A0-4F5A-A86E-6B1B770645CE}" type="pres">
      <dgm:prSet presAssocID="{4B194370-0584-4388-8FB7-699B55DCE34B}" presName="compNode" presStyleCnt="0"/>
      <dgm:spPr/>
    </dgm:pt>
    <dgm:pt modelId="{E92C4A96-A3F0-4669-AE8A-E318B4FE52FC}" type="pres">
      <dgm:prSet presAssocID="{4B194370-0584-4388-8FB7-699B55DCE34B}" presName="childRect" presStyleLbl="bgAcc1" presStyleIdx="1" presStyleCnt="3" custScaleX="104367" custScaleY="301406">
        <dgm:presLayoutVars>
          <dgm:bulletEnabled val="1"/>
        </dgm:presLayoutVars>
      </dgm:prSet>
      <dgm:spPr/>
      <dgm:t>
        <a:bodyPr/>
        <a:lstStyle/>
        <a:p>
          <a:endParaRPr lang="en-US"/>
        </a:p>
      </dgm:t>
    </dgm:pt>
    <dgm:pt modelId="{744B7851-03EB-4EDD-B650-B3A5619A3A72}" type="pres">
      <dgm:prSet presAssocID="{4B194370-0584-4388-8FB7-699B55DCE34B}" presName="parentText" presStyleLbl="node1" presStyleIdx="0" presStyleCnt="0">
        <dgm:presLayoutVars>
          <dgm:chMax val="0"/>
          <dgm:bulletEnabled val="1"/>
        </dgm:presLayoutVars>
      </dgm:prSet>
      <dgm:spPr>
        <a:prstGeom prst="flowChartAlternateProcess">
          <a:avLst/>
        </a:prstGeom>
      </dgm:spPr>
      <dgm:t>
        <a:bodyPr/>
        <a:lstStyle/>
        <a:p>
          <a:endParaRPr lang="en-US"/>
        </a:p>
      </dgm:t>
    </dgm:pt>
    <dgm:pt modelId="{4FE98716-2129-4A4E-A9EF-287C3737634D}" type="pres">
      <dgm:prSet presAssocID="{4B194370-0584-4388-8FB7-699B55DCE34B}" presName="parentRect" presStyleLbl="alignNode1" presStyleIdx="1" presStyleCnt="3" custScaleX="104448" custLinFactY="33668" custLinFactNeighborX="-470" custLinFactNeighborY="100000"/>
      <dgm:spPr>
        <a:prstGeom prst="flowChartAlternateProcess">
          <a:avLst/>
        </a:prstGeom>
      </dgm:spPr>
      <dgm:t>
        <a:bodyPr/>
        <a:lstStyle/>
        <a:p>
          <a:endParaRPr lang="en-US"/>
        </a:p>
      </dgm:t>
    </dgm:pt>
    <dgm:pt modelId="{D2D2A5A2-2F7B-4D1F-AA4C-145226615E56}" type="pres">
      <dgm:prSet presAssocID="{4B194370-0584-4388-8FB7-699B55DCE34B}" presName="adorn" presStyleLbl="fgAccFollowNode1" presStyleIdx="1" presStyleCnt="3" custLinFactNeighborX="13773" custLinFactNeighborY="77466"/>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BBFA67E-BB24-4208-9123-2B3A52036985}" type="pres">
      <dgm:prSet presAssocID="{EC0677B5-9856-4A11-BC72-867D7E3B58D2}" presName="sibTrans" presStyleLbl="sibTrans2D1" presStyleIdx="0" presStyleCnt="0"/>
      <dgm:spPr/>
      <dgm:t>
        <a:bodyPr/>
        <a:lstStyle/>
        <a:p>
          <a:endParaRPr lang="en-US"/>
        </a:p>
      </dgm:t>
    </dgm:pt>
    <dgm:pt modelId="{B2D5B730-5E90-4573-8F62-EBE0EDE6280A}" type="pres">
      <dgm:prSet presAssocID="{0175AE59-513E-486F-8671-1BFEB230B75E}" presName="compNode" presStyleCnt="0"/>
      <dgm:spPr/>
    </dgm:pt>
    <dgm:pt modelId="{CB5345CF-B6F9-49C2-AD59-72FE12948309}" type="pres">
      <dgm:prSet presAssocID="{0175AE59-513E-486F-8671-1BFEB230B75E}" presName="childRect" presStyleLbl="bgAcc1" presStyleIdx="2" presStyleCnt="3" custScaleX="102588" custScaleY="301782">
        <dgm:presLayoutVars>
          <dgm:bulletEnabled val="1"/>
        </dgm:presLayoutVars>
      </dgm:prSet>
      <dgm:spPr/>
      <dgm:t>
        <a:bodyPr/>
        <a:lstStyle/>
        <a:p>
          <a:endParaRPr lang="en-US"/>
        </a:p>
      </dgm:t>
    </dgm:pt>
    <dgm:pt modelId="{48F1CB0F-9CA3-433A-992D-4F32896EFC4A}" type="pres">
      <dgm:prSet presAssocID="{0175AE59-513E-486F-8671-1BFEB230B75E}" presName="parentText" presStyleLbl="node1" presStyleIdx="0" presStyleCnt="0">
        <dgm:presLayoutVars>
          <dgm:chMax val="0"/>
          <dgm:bulletEnabled val="1"/>
        </dgm:presLayoutVars>
      </dgm:prSet>
      <dgm:spPr>
        <a:prstGeom prst="flowChartAlternateProcess">
          <a:avLst/>
        </a:prstGeom>
      </dgm:spPr>
      <dgm:t>
        <a:bodyPr/>
        <a:lstStyle/>
        <a:p>
          <a:endParaRPr lang="en-US"/>
        </a:p>
      </dgm:t>
    </dgm:pt>
    <dgm:pt modelId="{4BD7E6B3-2965-4296-8B8B-1AA2C7F8081A}" type="pres">
      <dgm:prSet presAssocID="{0175AE59-513E-486F-8671-1BFEB230B75E}" presName="parentRect" presStyleLbl="alignNode1" presStyleIdx="2" presStyleCnt="3" custScaleX="105343" custLinFactY="34708" custLinFactNeighborX="121" custLinFactNeighborY="100000"/>
      <dgm:spPr>
        <a:prstGeom prst="flowChartAlternateProcess">
          <a:avLst/>
        </a:prstGeom>
      </dgm:spPr>
      <dgm:t>
        <a:bodyPr/>
        <a:lstStyle/>
        <a:p>
          <a:endParaRPr lang="en-US"/>
        </a:p>
      </dgm:t>
    </dgm:pt>
    <dgm:pt modelId="{A4261701-F259-41EC-BDC2-A74A7AD91C2B}" type="pres">
      <dgm:prSet presAssocID="{0175AE59-513E-486F-8671-1BFEB230B75E}" presName="adorn" presStyleLbl="fgAccFollowNode1" presStyleIdx="2" presStyleCnt="3" custLinFactNeighborX="32672" custLinFactNeighborY="77605"/>
      <dgm:spPr>
        <a:blipFill>
          <a:blip xmlns:r="http://schemas.openxmlformats.org/officeDocument/2006/relationships" r:embed="rId5"/>
          <a:srcRect/>
          <a:stretch>
            <a:fillRect l="-5000" r="-5000"/>
          </a:stretch>
        </a:blipFill>
      </dgm:spPr>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Lst>
  <dgm:cxnLst>
    <dgm:cxn modelId="{98371158-167F-438E-ACD6-F418DFC40C7D}" type="presOf" srcId="{0175AE59-513E-486F-8671-1BFEB230B75E}" destId="{48F1CB0F-9CA3-433A-992D-4F32896EFC4A}" srcOrd="0" destOrd="0" presId="urn:microsoft.com/office/officeart/2005/8/layout/bList2"/>
    <dgm:cxn modelId="{80245214-F901-4A31-A8FD-8C5FBC03C076}" type="presOf" srcId="{78806FE1-FAE3-4620-961F-C60CD7193F60}" destId="{C611FBC4-AEB2-413B-A540-76D9F3B75FB9}" srcOrd="0" destOrd="0" presId="urn:microsoft.com/office/officeart/2005/8/layout/bList2"/>
    <dgm:cxn modelId="{3DF8F5A8-0B58-43C2-8ECA-CBC62FB6B1E3}" type="presOf" srcId="{4B194370-0584-4388-8FB7-699B55DCE34B}" destId="{744B7851-03EB-4EDD-B650-B3A5619A3A72}" srcOrd="0" destOrd="0" presId="urn:microsoft.com/office/officeart/2005/8/layout/bList2"/>
    <dgm:cxn modelId="{7C64830F-97B8-488A-8FD3-9ADC27D09AF5}" type="presOf" srcId="{91254C62-879A-4C9D-A4E5-AE7C474302D7}" destId="{E92C4A96-A3F0-4669-AE8A-E318B4FE52FC}" srcOrd="0" destOrd="0" presId="urn:microsoft.com/office/officeart/2005/8/layout/bList2"/>
    <dgm:cxn modelId="{AA4A5EE5-0222-4739-84CB-B9C657FBB33B}" srcId="{78806FE1-FAE3-4620-961F-C60CD7193F60}" destId="{1584A96A-185B-4FEE-9AFE-4BD0202E6B9B}" srcOrd="0" destOrd="0" parTransId="{72BB823B-68AE-4BFA-9043-D0B438769D47}" sibTransId="{67A6B2AC-FE24-4738-832A-78C94557E675}"/>
    <dgm:cxn modelId="{1B4B20FE-943B-47FE-86C4-EB1884C273ED}" type="presOf" srcId="{1584A96A-185B-4FEE-9AFE-4BD0202E6B9B}" destId="{BAA0B73A-5E89-43B4-A1E7-F2F13D2D3537}" srcOrd="0" destOrd="0" presId="urn:microsoft.com/office/officeart/2005/8/layout/bList2"/>
    <dgm:cxn modelId="{3AA8BE2E-CD70-44FD-8876-57FF56B57155}" type="presOf" srcId="{2B534637-D8E5-4513-90D0-79AFB297A6E3}" destId="{D6C58681-9F1C-4CA2-A3C4-C47267D9F24A}" srcOrd="0" destOrd="0" presId="urn:microsoft.com/office/officeart/2005/8/layout/bList2"/>
    <dgm:cxn modelId="{A0D5FA4E-416A-48CE-B675-5DECB4A6CCC0}" type="presOf" srcId="{C5BF4376-05A2-45EE-896E-2C13011A0C55}" destId="{E92C4A96-A3F0-4669-AE8A-E318B4FE52FC}" srcOrd="0" destOrd="2" presId="urn:microsoft.com/office/officeart/2005/8/layout/bList2"/>
    <dgm:cxn modelId="{38D23025-B71D-41C4-9260-F7AB90BFEF75}" srcId="{78806FE1-FAE3-4620-961F-C60CD7193F60}" destId="{1C7E14D8-849D-488C-BEAF-85DE29128B23}" srcOrd="1" destOrd="0" parTransId="{B8E099A9-34EA-4446-BE85-19A221AFBA84}" sibTransId="{4B9AF678-2C82-4F8D-A2B1-E59E59C152B7}"/>
    <dgm:cxn modelId="{11896259-8C57-478D-B37E-358ADD71CF16}" type="presOf" srcId="{4E7A4EDB-CE64-4742-8504-ED5CA262279F}" destId="{0671C0A4-81D3-43B6-8608-16C06CF81CC4}" srcOrd="0" destOrd="0" presId="urn:microsoft.com/office/officeart/2005/8/layout/bList2"/>
    <dgm:cxn modelId="{365BB7FB-F6D2-4A06-94DC-98C7BE913E0E}" srcId="{0175AE59-513E-486F-8671-1BFEB230B75E}" destId="{3C840C17-850E-43C6-95E5-0D8EBCB29C11}" srcOrd="0" destOrd="0" parTransId="{75836C43-2F13-4DA1-9BA4-56A391E7F48D}" sibTransId="{5DD4B92C-49EF-44CC-A9E2-B8F27FE1BFDD}"/>
    <dgm:cxn modelId="{E3501CFC-0C58-407A-976A-D1012710A282}" srcId="{0175AE59-513E-486F-8671-1BFEB230B75E}" destId="{1F191FE6-FE17-41BA-8DC9-58362BBEAB86}" srcOrd="1" destOrd="0" parTransId="{DA25E4E8-9F61-434F-80B0-ABDDBB7C3F69}" sibTransId="{C82063CC-8456-4ECE-9C9B-5CF5648E4C9D}"/>
    <dgm:cxn modelId="{A310160E-4720-4FE3-9B8E-BCAE316598FB}" type="presOf" srcId="{EC0677B5-9856-4A11-BC72-867D7E3B58D2}" destId="{1BBFA67E-BB24-4208-9123-2B3A52036985}" srcOrd="0" destOrd="0" presId="urn:microsoft.com/office/officeart/2005/8/layout/bList2"/>
    <dgm:cxn modelId="{9A9CF9E9-B435-4E56-9EC0-3ED87191F035}" type="presOf" srcId="{0175AE59-513E-486F-8671-1BFEB230B75E}" destId="{4BD7E6B3-2965-4296-8B8B-1AA2C7F8081A}" srcOrd="1" destOrd="0" presId="urn:microsoft.com/office/officeart/2005/8/layout/bList2"/>
    <dgm:cxn modelId="{3A88BC6D-0435-4FEF-B93F-935FE6E36EAF}" type="presOf" srcId="{3C840C17-850E-43C6-95E5-0D8EBCB29C11}" destId="{CB5345CF-B6F9-49C2-AD59-72FE12948309}" srcOrd="0" destOrd="0" presId="urn:microsoft.com/office/officeart/2005/8/layout/bList2"/>
    <dgm:cxn modelId="{89530594-49FC-4CA7-B0D6-2C38135648C6}" type="presOf" srcId="{1C7E14D8-849D-488C-BEAF-85DE29128B23}" destId="{BAA0B73A-5E89-43B4-A1E7-F2F13D2D3537}" srcOrd="0" destOrd="1" presId="urn:microsoft.com/office/officeart/2005/8/layout/bList2"/>
    <dgm:cxn modelId="{5DA67D3F-CE35-48AB-8872-B4DE13BF6FB2}" srcId="{4B194370-0584-4388-8FB7-699B55DCE34B}" destId="{C5BF4376-05A2-45EE-896E-2C13011A0C55}" srcOrd="2" destOrd="0" parTransId="{C9041F7D-F627-4B05-B910-F7E310E9A719}" sibTransId="{7CE691F3-7D5C-4F9A-BB21-572D241361E3}"/>
    <dgm:cxn modelId="{2CC525D3-BA67-4B0C-8F1C-4F976FA126F0}" type="presOf" srcId="{1F191FE6-FE17-41BA-8DC9-58362BBEAB86}" destId="{CB5345CF-B6F9-49C2-AD59-72FE12948309}" srcOrd="0" destOrd="1" presId="urn:microsoft.com/office/officeart/2005/8/layout/bList2"/>
    <dgm:cxn modelId="{61C4A367-974E-49FA-8DF7-E4ED80874C65}" srcId="{2B534637-D8E5-4513-90D0-79AFB297A6E3}" destId="{0175AE59-513E-486F-8671-1BFEB230B75E}" srcOrd="2" destOrd="0" parTransId="{279218E7-0609-4917-96D4-0C03B8BA4FD2}" sibTransId="{017D496F-6841-4C61-B6D5-0B7A065013C8}"/>
    <dgm:cxn modelId="{0E0F7E5E-1B92-43D6-B707-EEFA3920CDBE}" srcId="{4B194370-0584-4388-8FB7-699B55DCE34B}" destId="{9DB1FDF4-A98A-4B44-915A-109C012A6DA1}" srcOrd="1" destOrd="0" parTransId="{4E3BE589-CC49-467B-A123-CF07BDC66C9D}" sibTransId="{F5984CEE-ECA9-42FC-8CEC-9DEBC357E0F8}"/>
    <dgm:cxn modelId="{8F8B0D99-E863-4153-B17C-91FDF44C7889}" srcId="{2B534637-D8E5-4513-90D0-79AFB297A6E3}" destId="{78806FE1-FAE3-4620-961F-C60CD7193F60}" srcOrd="0" destOrd="0" parTransId="{4FE0253E-4DF1-478B-9110-C1F66598A98A}" sibTransId="{4E7A4EDB-CE64-4742-8504-ED5CA262279F}"/>
    <dgm:cxn modelId="{4D94EC35-5791-41D3-9F9C-8A4C22E141D1}" srcId="{2B534637-D8E5-4513-90D0-79AFB297A6E3}" destId="{4B194370-0584-4388-8FB7-699B55DCE34B}" srcOrd="1" destOrd="0" parTransId="{F00E2063-C5F4-4E9A-B0A3-26A2B8AEF021}" sibTransId="{EC0677B5-9856-4A11-BC72-867D7E3B58D2}"/>
    <dgm:cxn modelId="{80741031-4E8F-4938-BB23-B7C0FCD791C4}" type="presOf" srcId="{4B194370-0584-4388-8FB7-699B55DCE34B}" destId="{4FE98716-2129-4A4E-A9EF-287C3737634D}" srcOrd="1" destOrd="0" presId="urn:microsoft.com/office/officeart/2005/8/layout/bList2"/>
    <dgm:cxn modelId="{1F68C3DE-E88A-48CB-BDAF-2E9BE324C80C}" type="presOf" srcId="{9DB1FDF4-A98A-4B44-915A-109C012A6DA1}" destId="{E92C4A96-A3F0-4669-AE8A-E318B4FE52FC}" srcOrd="0" destOrd="1" presId="urn:microsoft.com/office/officeart/2005/8/layout/bList2"/>
    <dgm:cxn modelId="{798BEEDC-11C3-4D79-A4CC-E0ED447A6936}" type="presOf" srcId="{78806FE1-FAE3-4620-961F-C60CD7193F60}" destId="{F2E34B4F-07F7-45BF-AA93-223834D16AAE}" srcOrd="1" destOrd="0" presId="urn:microsoft.com/office/officeart/2005/8/layout/bList2"/>
    <dgm:cxn modelId="{164A85ED-C344-40DF-AAFE-CCC678149FC9}" srcId="{4B194370-0584-4388-8FB7-699B55DCE34B}" destId="{91254C62-879A-4C9D-A4E5-AE7C474302D7}" srcOrd="0" destOrd="0" parTransId="{F2C033F1-5359-443A-A374-4EE8B4AD6470}" sibTransId="{2AFF369C-E19E-4340-9331-4406F9B48494}"/>
    <dgm:cxn modelId="{40E15033-F29D-4159-9F43-890D034113F3}" type="presParOf" srcId="{D6C58681-9F1C-4CA2-A3C4-C47267D9F24A}" destId="{8817344A-CA22-4F0F-BE34-858284F06AAC}" srcOrd="0" destOrd="0" presId="urn:microsoft.com/office/officeart/2005/8/layout/bList2"/>
    <dgm:cxn modelId="{6C90939C-4E55-446E-8BBD-19A0E32539F9}" type="presParOf" srcId="{8817344A-CA22-4F0F-BE34-858284F06AAC}" destId="{BAA0B73A-5E89-43B4-A1E7-F2F13D2D3537}" srcOrd="0" destOrd="0" presId="urn:microsoft.com/office/officeart/2005/8/layout/bList2"/>
    <dgm:cxn modelId="{D2ECC5D9-D445-4EF1-821A-CF80F719DDF5}" type="presParOf" srcId="{8817344A-CA22-4F0F-BE34-858284F06AAC}" destId="{C611FBC4-AEB2-413B-A540-76D9F3B75FB9}" srcOrd="1" destOrd="0" presId="urn:microsoft.com/office/officeart/2005/8/layout/bList2"/>
    <dgm:cxn modelId="{FFED4665-FF76-4D42-9117-735F0C9559AC}" type="presParOf" srcId="{8817344A-CA22-4F0F-BE34-858284F06AAC}" destId="{F2E34B4F-07F7-45BF-AA93-223834D16AAE}" srcOrd="2" destOrd="0" presId="urn:microsoft.com/office/officeart/2005/8/layout/bList2"/>
    <dgm:cxn modelId="{F0CEDC2E-F66A-4FFA-8695-D805A6847E86}" type="presParOf" srcId="{8817344A-CA22-4F0F-BE34-858284F06AAC}" destId="{40C729F2-2F9C-4733-959F-2072E77C0F01}" srcOrd="3" destOrd="0" presId="urn:microsoft.com/office/officeart/2005/8/layout/bList2"/>
    <dgm:cxn modelId="{0EBE455C-A687-4151-9E27-9295A0C8932D}" type="presParOf" srcId="{D6C58681-9F1C-4CA2-A3C4-C47267D9F24A}" destId="{0671C0A4-81D3-43B6-8608-16C06CF81CC4}" srcOrd="1" destOrd="0" presId="urn:microsoft.com/office/officeart/2005/8/layout/bList2"/>
    <dgm:cxn modelId="{CC5751A8-0656-4502-AFEB-9980D834D16D}" type="presParOf" srcId="{D6C58681-9F1C-4CA2-A3C4-C47267D9F24A}" destId="{1CA5A80A-20A0-4F5A-A86E-6B1B770645CE}" srcOrd="2" destOrd="0" presId="urn:microsoft.com/office/officeart/2005/8/layout/bList2"/>
    <dgm:cxn modelId="{1E5DBB26-7B59-4F51-8E7A-D202D41826C4}" type="presParOf" srcId="{1CA5A80A-20A0-4F5A-A86E-6B1B770645CE}" destId="{E92C4A96-A3F0-4669-AE8A-E318B4FE52FC}" srcOrd="0" destOrd="0" presId="urn:microsoft.com/office/officeart/2005/8/layout/bList2"/>
    <dgm:cxn modelId="{F8A4BC03-CB6D-47FE-B2A3-0F4F029284E6}" type="presParOf" srcId="{1CA5A80A-20A0-4F5A-A86E-6B1B770645CE}" destId="{744B7851-03EB-4EDD-B650-B3A5619A3A72}" srcOrd="1" destOrd="0" presId="urn:microsoft.com/office/officeart/2005/8/layout/bList2"/>
    <dgm:cxn modelId="{26F76EB8-D0CB-41EB-963F-4BC78E01DD5E}" type="presParOf" srcId="{1CA5A80A-20A0-4F5A-A86E-6B1B770645CE}" destId="{4FE98716-2129-4A4E-A9EF-287C3737634D}" srcOrd="2" destOrd="0" presId="urn:microsoft.com/office/officeart/2005/8/layout/bList2"/>
    <dgm:cxn modelId="{EA85D43C-822F-4590-A9C8-904477A65673}" type="presParOf" srcId="{1CA5A80A-20A0-4F5A-A86E-6B1B770645CE}" destId="{D2D2A5A2-2F7B-4D1F-AA4C-145226615E56}" srcOrd="3" destOrd="0" presId="urn:microsoft.com/office/officeart/2005/8/layout/bList2"/>
    <dgm:cxn modelId="{4A86BCAC-861C-487F-B497-6206D519E561}" type="presParOf" srcId="{D6C58681-9F1C-4CA2-A3C4-C47267D9F24A}" destId="{1BBFA67E-BB24-4208-9123-2B3A52036985}" srcOrd="3" destOrd="0" presId="urn:microsoft.com/office/officeart/2005/8/layout/bList2"/>
    <dgm:cxn modelId="{F86708ED-0241-4A17-A822-ACC9572D135B}" type="presParOf" srcId="{D6C58681-9F1C-4CA2-A3C4-C47267D9F24A}" destId="{B2D5B730-5E90-4573-8F62-EBE0EDE6280A}" srcOrd="4" destOrd="0" presId="urn:microsoft.com/office/officeart/2005/8/layout/bList2"/>
    <dgm:cxn modelId="{33008A1F-B83F-49BE-8E01-857685588D33}" type="presParOf" srcId="{B2D5B730-5E90-4573-8F62-EBE0EDE6280A}" destId="{CB5345CF-B6F9-49C2-AD59-72FE12948309}" srcOrd="0" destOrd="0" presId="urn:microsoft.com/office/officeart/2005/8/layout/bList2"/>
    <dgm:cxn modelId="{B866C850-7EDD-4855-8AB5-6E9BB35D6CAC}" type="presParOf" srcId="{B2D5B730-5E90-4573-8F62-EBE0EDE6280A}" destId="{48F1CB0F-9CA3-433A-992D-4F32896EFC4A}" srcOrd="1" destOrd="0" presId="urn:microsoft.com/office/officeart/2005/8/layout/bList2"/>
    <dgm:cxn modelId="{4A2522D7-1F48-49CF-9B27-362B7A5A79BE}" type="presParOf" srcId="{B2D5B730-5E90-4573-8F62-EBE0EDE6280A}" destId="{4BD7E6B3-2965-4296-8B8B-1AA2C7F8081A}" srcOrd="2" destOrd="0" presId="urn:microsoft.com/office/officeart/2005/8/layout/bList2"/>
    <dgm:cxn modelId="{10F2FFDA-9075-44A6-9C9A-72700187D729}" type="presParOf" srcId="{B2D5B730-5E90-4573-8F62-EBE0EDE6280A}" destId="{A4261701-F259-41EC-BDC2-A74A7AD91C2B}" srcOrd="3" destOrd="0" presId="urn:microsoft.com/office/officeart/2005/8/layout/b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15B87D-A786-4BB1-BF9F-17A8CA6B97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0D8D5BDF-BAC9-4B82-8E44-5469468FCF11}">
      <dgm:prSet phldrT="[Text]"/>
      <dgm:spPr>
        <a:solidFill>
          <a:schemeClr val="accent2">
            <a:lumMod val="75000"/>
          </a:schemeClr>
        </a:solidFill>
        <a:effectLst>
          <a:glow rad="139700">
            <a:schemeClr val="accent4">
              <a:satMod val="175000"/>
              <a:alpha val="40000"/>
            </a:schemeClr>
          </a:glow>
        </a:effectLst>
      </dgm:spPr>
      <dgm:t>
        <a:bodyPr/>
        <a:lstStyle/>
        <a:p>
          <a:pPr>
            <a:buClrTx/>
            <a:buSzTx/>
            <a:buFont typeface="Arial" panose="020B0604020202020204" pitchFamily="34" charset="0"/>
            <a:buNone/>
          </a:pPr>
          <a:r>
            <a:rPr kumimoji="0" lang="en-US"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(Non-Linked Insurance Products) Regulations, 2019</a:t>
          </a:r>
          <a:endParaRPr lang="en-IN" dirty="0"/>
        </a:p>
      </dgm:t>
    </dgm:pt>
    <dgm:pt modelId="{02010789-5F59-4128-B91A-90F7852D4C50}" type="parTrans" cxnId="{C1024B1D-D993-49FE-8F0E-C46E536436DF}">
      <dgm:prSet/>
      <dgm:spPr/>
      <dgm:t>
        <a:bodyPr/>
        <a:lstStyle/>
        <a:p>
          <a:endParaRPr lang="en-IN"/>
        </a:p>
      </dgm:t>
    </dgm:pt>
    <dgm:pt modelId="{BEC054B9-F095-42BB-B68E-BA02984A7F55}" type="sibTrans" cxnId="{C1024B1D-D993-49FE-8F0E-C46E536436DF}">
      <dgm:prSet/>
      <dgm:spPr/>
      <dgm:t>
        <a:bodyPr/>
        <a:lstStyle/>
        <a:p>
          <a:endParaRPr lang="en-IN"/>
        </a:p>
      </dgm:t>
    </dgm:pt>
    <dgm:pt modelId="{7B462280-EAFB-4C83-A393-AB3B73107A55}">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kumimoji="0" lang="en-US" sz="1750" b="0" i="0" u="none" strike="noStrike" cap="none" spc="0" normalizeH="0" baseline="0" noProof="0" dirty="0">
              <a:ln>
                <a:noFill/>
              </a:ln>
              <a:solidFill>
                <a:srgbClr val="000000"/>
              </a:solidFill>
              <a:effectLst/>
              <a:uLnTx/>
              <a:uFillTx/>
              <a:latin typeface="Trebuchet MS" panose="020B0603020202020204" pitchFamily="34" charset="0"/>
              <a:ea typeface="+mn-ea"/>
              <a:cs typeface="+mn-cs"/>
            </a:rPr>
            <a:t>Chapter X – Point 33 of the said regulation is dedicated to Benefit Disclosure at the point of sale.</a:t>
          </a:r>
          <a:endParaRPr lang="en-IN" sz="1750" dirty="0">
            <a:latin typeface="Trebuchet MS" panose="020B0603020202020204" pitchFamily="34" charset="0"/>
          </a:endParaRPr>
        </a:p>
      </dgm:t>
    </dgm:pt>
    <dgm:pt modelId="{072E4C91-69B8-4D90-9983-32FC74617F47}" type="parTrans" cxnId="{CD5FD780-388D-4E5C-ABEE-1F4C1FD766BD}">
      <dgm:prSet/>
      <dgm:spPr/>
      <dgm:t>
        <a:bodyPr/>
        <a:lstStyle/>
        <a:p>
          <a:endParaRPr lang="en-IN"/>
        </a:p>
      </dgm:t>
    </dgm:pt>
    <dgm:pt modelId="{A5A3C2B8-4A1E-4B04-A10B-3E85411E08D3}" type="sibTrans" cxnId="{CD5FD780-388D-4E5C-ABEE-1F4C1FD766BD}">
      <dgm:prSet/>
      <dgm:spPr/>
      <dgm:t>
        <a:bodyPr/>
        <a:lstStyle/>
        <a:p>
          <a:endParaRPr lang="en-IN"/>
        </a:p>
      </dgm:t>
    </dgm:pt>
    <dgm:pt modelId="{8B407D24-AA88-444F-9966-06166BF12D72}">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endParaRPr lang="en-IN" sz="1750" dirty="0">
            <a:latin typeface="Trebuchet MS" panose="020B0603020202020204" pitchFamily="34" charset="0"/>
          </a:endParaRPr>
        </a:p>
      </dgm:t>
    </dgm:pt>
    <dgm:pt modelId="{6E626365-E2B2-42CC-8A35-41DC16ED8E41}" type="parTrans" cxnId="{73443AC1-8104-45F0-8480-D9D8C4D3C350}">
      <dgm:prSet/>
      <dgm:spPr/>
      <dgm:t>
        <a:bodyPr/>
        <a:lstStyle/>
        <a:p>
          <a:endParaRPr lang="en-IN"/>
        </a:p>
      </dgm:t>
    </dgm:pt>
    <dgm:pt modelId="{9B7C492F-B855-4983-A87E-8DCB2065386C}" type="sibTrans" cxnId="{73443AC1-8104-45F0-8480-D9D8C4D3C350}">
      <dgm:prSet/>
      <dgm:spPr/>
      <dgm:t>
        <a:bodyPr/>
        <a:lstStyle/>
        <a:p>
          <a:endParaRPr lang="en-IN"/>
        </a:p>
      </dgm:t>
    </dgm:pt>
    <dgm:pt modelId="{A7C53245-8E68-45A9-A4C1-6544A2074E55}">
      <dgm:prSet phldrT="[Text]"/>
      <dgm:spPr>
        <a:solidFill>
          <a:schemeClr val="accent2">
            <a:lumMod val="75000"/>
          </a:schemeClr>
        </a:solidFill>
        <a:effectLst>
          <a:glow rad="139700">
            <a:schemeClr val="accent4">
              <a:satMod val="175000"/>
              <a:alpha val="40000"/>
            </a:schemeClr>
          </a:glow>
        </a:effectLst>
      </dgm:spPr>
      <dgm:t>
        <a:bodyPr/>
        <a:lstStyle/>
        <a:p>
          <a:r>
            <a:rPr kumimoji="0" lang="en-US"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(Linked Insurance Products) Regulations, 2019</a:t>
          </a:r>
          <a:endParaRPr lang="en-IN" dirty="0"/>
        </a:p>
      </dgm:t>
    </dgm:pt>
    <dgm:pt modelId="{D2080237-AD8A-476D-B431-A25AF9DD54F9}" type="parTrans" cxnId="{24E7B9F7-DC92-4A8D-95A9-23CF89DE42D2}">
      <dgm:prSet/>
      <dgm:spPr/>
      <dgm:t>
        <a:bodyPr/>
        <a:lstStyle/>
        <a:p>
          <a:endParaRPr lang="en-IN"/>
        </a:p>
      </dgm:t>
    </dgm:pt>
    <dgm:pt modelId="{DBA76704-689F-4D24-9984-DAEDB7CB771E}" type="sibTrans" cxnId="{24E7B9F7-DC92-4A8D-95A9-23CF89DE42D2}">
      <dgm:prSet/>
      <dgm:spPr/>
      <dgm:t>
        <a:bodyPr/>
        <a:lstStyle/>
        <a:p>
          <a:endParaRPr lang="en-IN"/>
        </a:p>
      </dgm:t>
    </dgm:pt>
    <dgm:pt modelId="{714D07A9-DC48-4F06-9FBE-151207A03536}">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kumimoji="0" lang="en-US" sz="1750" b="0" i="0" u="none" strike="noStrike" cap="none" spc="0" normalizeH="0" baseline="0" noProof="0" dirty="0">
              <a:ln>
                <a:noFill/>
              </a:ln>
              <a:solidFill>
                <a:srgbClr val="000000"/>
              </a:solidFill>
              <a:effectLst/>
              <a:uLnTx/>
              <a:uFillTx/>
              <a:latin typeface="Trebuchet MS" panose="020B0603020202020204" pitchFamily="34" charset="0"/>
              <a:ea typeface="+mn-ea"/>
              <a:cs typeface="+mn-cs"/>
            </a:rPr>
            <a:t>Chapter IX – Point 31 of the said regulation is dedicated to Customized Benefit Illustration at the point of sale.</a:t>
          </a:r>
          <a:endParaRPr lang="en-IN" sz="1750" dirty="0">
            <a:latin typeface="Trebuchet MS" panose="020B0603020202020204" pitchFamily="34" charset="0"/>
          </a:endParaRPr>
        </a:p>
      </dgm:t>
    </dgm:pt>
    <dgm:pt modelId="{297C9FCB-A3E5-4581-BDEE-381E551273A9}" type="parTrans" cxnId="{2DEAB7C2-602E-47B6-93F6-E4414019A5E0}">
      <dgm:prSet/>
      <dgm:spPr/>
      <dgm:t>
        <a:bodyPr/>
        <a:lstStyle/>
        <a:p>
          <a:endParaRPr lang="en-IN"/>
        </a:p>
      </dgm:t>
    </dgm:pt>
    <dgm:pt modelId="{BE70EA19-2574-473F-B4B8-14B5A9D723C3}" type="sibTrans" cxnId="{2DEAB7C2-602E-47B6-93F6-E4414019A5E0}">
      <dgm:prSet/>
      <dgm:spPr/>
      <dgm:t>
        <a:bodyPr/>
        <a:lstStyle/>
        <a:p>
          <a:endParaRPr lang="en-IN"/>
        </a:p>
      </dgm:t>
    </dgm:pt>
    <dgm:pt modelId="{DD0543C6-6625-4061-8A56-DC9B7C09DD75}">
      <dgm:prSet phldrT="[Text]" custT="1"/>
      <dgm:spPr>
        <a:solidFill>
          <a:schemeClr val="accent2">
            <a:lumMod val="75000"/>
          </a:schemeClr>
        </a:solidFill>
        <a:effectLst>
          <a:glow rad="139700">
            <a:schemeClr val="accent4">
              <a:satMod val="175000"/>
              <a:alpha val="40000"/>
            </a:schemeClr>
          </a:glow>
        </a:effectLst>
      </dgm:spPr>
      <dgm:t>
        <a:bodyPr/>
        <a:lstStyle/>
        <a:p>
          <a:r>
            <a:rPr kumimoji="0" lang="en-US" sz="1900" b="0" i="0" u="none" strike="noStrike"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(Protection of Policyholders’ Interests) Regulations, 2017</a:t>
          </a:r>
          <a:endParaRPr lang="en-IN" sz="1900" dirty="0"/>
        </a:p>
      </dgm:t>
    </dgm:pt>
    <dgm:pt modelId="{7CCDB599-BD26-4D11-A53A-BC416FD67FEE}" type="parTrans" cxnId="{CF480C59-5630-48AF-8ECA-BE3283B522A4}">
      <dgm:prSet/>
      <dgm:spPr/>
      <dgm:t>
        <a:bodyPr/>
        <a:lstStyle/>
        <a:p>
          <a:endParaRPr lang="en-IN"/>
        </a:p>
      </dgm:t>
    </dgm:pt>
    <dgm:pt modelId="{392C26C2-6EF1-4677-B765-8C3161BF6C4A}" type="sibTrans" cxnId="{CF480C59-5630-48AF-8ECA-BE3283B522A4}">
      <dgm:prSet/>
      <dgm:spPr/>
      <dgm:t>
        <a:bodyPr/>
        <a:lstStyle/>
        <a:p>
          <a:endParaRPr lang="en-IN"/>
        </a:p>
      </dgm:t>
    </dgm:pt>
    <dgm:pt modelId="{B0F49502-714B-4B57-B430-5D180FA198E5}">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kumimoji="0" lang="en-US" sz="1750" b="0" i="0" u="none" strike="noStrike" cap="none" spc="0" normalizeH="0" baseline="0" noProof="0" dirty="0">
              <a:ln>
                <a:noFill/>
              </a:ln>
              <a:solidFill>
                <a:srgbClr val="000000"/>
              </a:solidFill>
              <a:effectLst/>
              <a:uLnTx/>
              <a:uFillTx/>
              <a:latin typeface="Trebuchet MS" panose="020B0603020202020204" pitchFamily="34" charset="0"/>
              <a:ea typeface="+mn-ea"/>
              <a:cs typeface="+mn-cs"/>
            </a:rPr>
            <a:t>5.1.i Steps must be taken to enhance Insurance Awareness</a:t>
          </a:r>
          <a:endParaRPr lang="en-IN" sz="1750" dirty="0">
            <a:latin typeface="Trebuchet MS" panose="020B0603020202020204" pitchFamily="34" charset="0"/>
          </a:endParaRPr>
        </a:p>
      </dgm:t>
    </dgm:pt>
    <dgm:pt modelId="{8637966B-DA50-4770-890F-76070BB7C10E}" type="parTrans" cxnId="{385EA487-EC36-4926-8D21-6E5E93B33695}">
      <dgm:prSet/>
      <dgm:spPr/>
      <dgm:t>
        <a:bodyPr/>
        <a:lstStyle/>
        <a:p>
          <a:endParaRPr lang="en-IN"/>
        </a:p>
      </dgm:t>
    </dgm:pt>
    <dgm:pt modelId="{ECCDFCC6-550E-4937-9A20-288AD64AE94B}" type="sibTrans" cxnId="{385EA487-EC36-4926-8D21-6E5E93B33695}">
      <dgm:prSet/>
      <dgm:spPr/>
      <dgm:t>
        <a:bodyPr/>
        <a:lstStyle/>
        <a:p>
          <a:endParaRPr lang="en-IN"/>
        </a:p>
      </dgm:t>
    </dgm:pt>
    <dgm:pt modelId="{AE453710-05BA-4B32-BD55-8BFE56416060}">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lang="en-IN" sz="1750" dirty="0">
              <a:latin typeface="Trebuchet MS" panose="020B0603020202020204" pitchFamily="34" charset="0"/>
            </a:rPr>
            <a:t>However, the regulation is silent on publishing the IRR in the Benefit Illustration</a:t>
          </a:r>
        </a:p>
      </dgm:t>
    </dgm:pt>
    <dgm:pt modelId="{094E4D6A-F740-4277-8C5C-7A88FD8B5D27}" type="parTrans" cxnId="{9BE33509-580B-4752-B4B8-3359A7624F49}">
      <dgm:prSet/>
      <dgm:spPr/>
      <dgm:t>
        <a:bodyPr/>
        <a:lstStyle/>
        <a:p>
          <a:endParaRPr lang="en-IN"/>
        </a:p>
      </dgm:t>
    </dgm:pt>
    <dgm:pt modelId="{F5221C93-F5AB-400E-B88F-6E52CDAE31C8}" type="sibTrans" cxnId="{9BE33509-580B-4752-B4B8-3359A7624F49}">
      <dgm:prSet/>
      <dgm:spPr/>
      <dgm:t>
        <a:bodyPr/>
        <a:lstStyle/>
        <a:p>
          <a:endParaRPr lang="en-IN"/>
        </a:p>
      </dgm:t>
    </dgm:pt>
    <dgm:pt modelId="{8D498367-5933-4647-B0CF-44D1E620A30C}">
      <dgm:prSet custT="1"/>
      <dgm:spPr>
        <a:effectLst>
          <a:glow rad="63500">
            <a:schemeClr val="accent4">
              <a:satMod val="175000"/>
              <a:alpha val="40000"/>
            </a:schemeClr>
          </a:glow>
        </a:effectLst>
      </dgm:spPr>
      <dgm:t>
        <a:bodyPr/>
        <a:lstStyle/>
        <a:p>
          <a:r>
            <a:rPr lang="en-IN" sz="1750" dirty="0">
              <a:latin typeface="Trebuchet MS" panose="020B0603020202020204" pitchFamily="34" charset="0"/>
            </a:rPr>
            <a:t>However, the regulation is silent on publishing the IRR in the Benefit Illustration</a:t>
          </a:r>
        </a:p>
      </dgm:t>
    </dgm:pt>
    <dgm:pt modelId="{A3960D04-EB01-431D-B05E-978CE045E7E3}" type="parTrans" cxnId="{CFF82D99-9B77-41FC-9ACF-76D5E5E3B6A9}">
      <dgm:prSet/>
      <dgm:spPr/>
      <dgm:t>
        <a:bodyPr/>
        <a:lstStyle/>
        <a:p>
          <a:endParaRPr lang="en-IN"/>
        </a:p>
      </dgm:t>
    </dgm:pt>
    <dgm:pt modelId="{F824FCE6-1E1C-4794-B57F-E182113CB2DD}" type="sibTrans" cxnId="{CFF82D99-9B77-41FC-9ACF-76D5E5E3B6A9}">
      <dgm:prSet/>
      <dgm:spPr/>
      <dgm:t>
        <a:bodyPr/>
        <a:lstStyle/>
        <a:p>
          <a:endParaRPr lang="en-IN"/>
        </a:p>
      </dgm:t>
    </dgm:pt>
    <dgm:pt modelId="{5AFB75B9-C1B4-48C4-9979-E9E92CA3E988}">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lang="en-IN" sz="1750" dirty="0">
              <a:latin typeface="Trebuchet MS" panose="020B0603020202020204" pitchFamily="34" charset="0"/>
            </a:rPr>
            <a:t>The net yield is demonstrated currently with respect to gross investment return of 8% as stipulated by the Authority.</a:t>
          </a:r>
        </a:p>
      </dgm:t>
    </dgm:pt>
    <dgm:pt modelId="{DED262BC-9600-4BDE-9E22-9DA97F6C3B22}" type="parTrans" cxnId="{EB140699-1F3F-4495-A15E-2E0DA4D38D67}">
      <dgm:prSet/>
      <dgm:spPr/>
      <dgm:t>
        <a:bodyPr/>
        <a:lstStyle/>
        <a:p>
          <a:endParaRPr lang="en-IN"/>
        </a:p>
      </dgm:t>
    </dgm:pt>
    <dgm:pt modelId="{6CF424F9-7E7A-45D8-9970-9611264B1FF5}" type="sibTrans" cxnId="{EB140699-1F3F-4495-A15E-2E0DA4D38D67}">
      <dgm:prSet/>
      <dgm:spPr/>
      <dgm:t>
        <a:bodyPr/>
        <a:lstStyle/>
        <a:p>
          <a:endParaRPr lang="en-IN"/>
        </a:p>
      </dgm:t>
    </dgm:pt>
    <dgm:pt modelId="{B45A32A7-966D-45CA-AB90-7977B4F555C7}">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endParaRPr lang="en-IN" sz="1750" dirty="0">
            <a:latin typeface="Trebuchet MS" panose="020B0603020202020204" pitchFamily="34" charset="0"/>
          </a:endParaRPr>
        </a:p>
      </dgm:t>
    </dgm:pt>
    <dgm:pt modelId="{1CB63F0E-DE3F-4B61-8E1D-BB797AA17617}" type="parTrans" cxnId="{9E0D0940-CEDC-405C-92B3-B80AE3ABD24F}">
      <dgm:prSet/>
      <dgm:spPr/>
      <dgm:t>
        <a:bodyPr/>
        <a:lstStyle/>
        <a:p>
          <a:endParaRPr lang="en-IN"/>
        </a:p>
      </dgm:t>
    </dgm:pt>
    <dgm:pt modelId="{3052A150-2E86-45D0-A3ED-21C819B84DFE}" type="sibTrans" cxnId="{9E0D0940-CEDC-405C-92B3-B80AE3ABD24F}">
      <dgm:prSet/>
      <dgm:spPr/>
      <dgm:t>
        <a:bodyPr/>
        <a:lstStyle/>
        <a:p>
          <a:endParaRPr lang="en-IN"/>
        </a:p>
      </dgm:t>
    </dgm:pt>
    <dgm:pt modelId="{1BDED365-2977-4EEB-9527-8DA8800CE5DE}">
      <dgm:prSet custT="1"/>
      <dgm:spPr>
        <a:effectLst>
          <a:glow rad="63500">
            <a:schemeClr val="accent4">
              <a:satMod val="175000"/>
              <a:alpha val="40000"/>
            </a:schemeClr>
          </a:glow>
        </a:effectLst>
      </dgm:spPr>
      <dgm:t>
        <a:bodyPr/>
        <a:lstStyle/>
        <a:p>
          <a:r>
            <a:rPr lang="en-IN" sz="1750" dirty="0">
              <a:latin typeface="Trebuchet MS" panose="020B0603020202020204" pitchFamily="34" charset="0"/>
            </a:rPr>
            <a:t>6.2 All material information in respect of a proposed cover must be provided to the prospect to decide on the best cover that would be in his or her interest.</a:t>
          </a:r>
        </a:p>
      </dgm:t>
    </dgm:pt>
    <dgm:pt modelId="{F2938916-9FEE-4F94-8381-2CBB6EB4619D}" type="parTrans" cxnId="{5809E9EA-92F8-4316-A8CE-653BFBEC42EF}">
      <dgm:prSet/>
      <dgm:spPr/>
      <dgm:t>
        <a:bodyPr/>
        <a:lstStyle/>
        <a:p>
          <a:endParaRPr lang="en-IN"/>
        </a:p>
      </dgm:t>
    </dgm:pt>
    <dgm:pt modelId="{0448983F-A270-4D5D-90A3-1737C79C851F}" type="sibTrans" cxnId="{5809E9EA-92F8-4316-A8CE-653BFBEC42EF}">
      <dgm:prSet/>
      <dgm:spPr/>
      <dgm:t>
        <a:bodyPr/>
        <a:lstStyle/>
        <a:p>
          <a:endParaRPr lang="en-IN"/>
        </a:p>
      </dgm:t>
    </dgm:pt>
    <dgm:pt modelId="{0C40AA5F-DC89-42E6-82E1-80070C31BA79}">
      <dgm:prSet phldrT="[Text]" custT="1"/>
      <dgm:spPr>
        <a:solidFill>
          <a:schemeClr val="accent6">
            <a:lumMod val="20000"/>
            <a:lumOff val="80000"/>
            <a:alpha val="90000"/>
          </a:schemeClr>
        </a:solidFill>
        <a:effectLst>
          <a:glow rad="63500">
            <a:schemeClr val="accent4">
              <a:satMod val="175000"/>
              <a:alpha val="40000"/>
            </a:schemeClr>
          </a:glow>
        </a:effectLst>
      </dgm:spPr>
      <dgm:t>
        <a:bodyPr/>
        <a:lstStyle/>
        <a:p>
          <a:r>
            <a:rPr lang="en-IN" sz="1750" dirty="0">
              <a:latin typeface="Trebuchet MS" panose="020B0603020202020204" pitchFamily="34" charset="0"/>
            </a:rPr>
            <a:t>5.1.iv Benefits / returns of the product are not mis-stated / mis-represented during policy solicitation and sale stages.</a:t>
          </a:r>
        </a:p>
      </dgm:t>
    </dgm:pt>
    <dgm:pt modelId="{C58339A9-88CF-43D9-8D61-89379D278BAF}" type="parTrans" cxnId="{723AF4B0-E941-41F3-B20F-EB0727855C70}">
      <dgm:prSet/>
      <dgm:spPr/>
      <dgm:t>
        <a:bodyPr/>
        <a:lstStyle/>
        <a:p>
          <a:endParaRPr lang="en-IN"/>
        </a:p>
      </dgm:t>
    </dgm:pt>
    <dgm:pt modelId="{974E673B-968E-4D80-8AD6-8DCDEA1BEE7C}" type="sibTrans" cxnId="{723AF4B0-E941-41F3-B20F-EB0727855C70}">
      <dgm:prSet/>
      <dgm:spPr/>
      <dgm:t>
        <a:bodyPr/>
        <a:lstStyle/>
        <a:p>
          <a:endParaRPr lang="en-IN"/>
        </a:p>
      </dgm:t>
    </dgm:pt>
    <dgm:pt modelId="{13DAAF73-EE0D-4EDC-A037-967C59B87FB4}" type="pres">
      <dgm:prSet presAssocID="{F015B87D-A786-4BB1-BF9F-17A8CA6B9739}" presName="Name0" presStyleCnt="0">
        <dgm:presLayoutVars>
          <dgm:dir/>
          <dgm:animLvl val="lvl"/>
          <dgm:resizeHandles val="exact"/>
        </dgm:presLayoutVars>
      </dgm:prSet>
      <dgm:spPr/>
      <dgm:t>
        <a:bodyPr/>
        <a:lstStyle/>
        <a:p>
          <a:endParaRPr lang="en-US"/>
        </a:p>
      </dgm:t>
    </dgm:pt>
    <dgm:pt modelId="{BD79AC7B-5409-4AA8-9A06-1C1A392283BC}" type="pres">
      <dgm:prSet presAssocID="{0D8D5BDF-BAC9-4B82-8E44-5469468FCF11}" presName="linNode" presStyleCnt="0"/>
      <dgm:spPr/>
    </dgm:pt>
    <dgm:pt modelId="{40070CD8-71B4-4319-AA5D-22BBF9992BF1}" type="pres">
      <dgm:prSet presAssocID="{0D8D5BDF-BAC9-4B82-8E44-5469468FCF11}" presName="parentText" presStyleLbl="node1" presStyleIdx="0" presStyleCnt="3" custScaleY="67745">
        <dgm:presLayoutVars>
          <dgm:chMax val="1"/>
          <dgm:bulletEnabled val="1"/>
        </dgm:presLayoutVars>
      </dgm:prSet>
      <dgm:spPr/>
      <dgm:t>
        <a:bodyPr/>
        <a:lstStyle/>
        <a:p>
          <a:endParaRPr lang="en-US"/>
        </a:p>
      </dgm:t>
    </dgm:pt>
    <dgm:pt modelId="{0918CC8F-397D-41DB-851E-FDD160036750}" type="pres">
      <dgm:prSet presAssocID="{0D8D5BDF-BAC9-4B82-8E44-5469468FCF11}" presName="descendantText" presStyleLbl="alignAccFollowNode1" presStyleIdx="0" presStyleCnt="3" custScaleY="82191">
        <dgm:presLayoutVars>
          <dgm:bulletEnabled val="1"/>
        </dgm:presLayoutVars>
      </dgm:prSet>
      <dgm:spPr/>
      <dgm:t>
        <a:bodyPr/>
        <a:lstStyle/>
        <a:p>
          <a:endParaRPr lang="en-US"/>
        </a:p>
      </dgm:t>
    </dgm:pt>
    <dgm:pt modelId="{3639EA06-C637-4385-9F83-6D5F591DE3DF}" type="pres">
      <dgm:prSet presAssocID="{BEC054B9-F095-42BB-B68E-BA02984A7F55}" presName="sp" presStyleCnt="0"/>
      <dgm:spPr/>
    </dgm:pt>
    <dgm:pt modelId="{13258D2B-C964-4BD3-8492-9F61DA55008B}" type="pres">
      <dgm:prSet presAssocID="{A7C53245-8E68-45A9-A4C1-6544A2074E55}" presName="linNode" presStyleCnt="0"/>
      <dgm:spPr/>
    </dgm:pt>
    <dgm:pt modelId="{7C08A6AE-29DD-4450-8F92-54936CA30519}" type="pres">
      <dgm:prSet presAssocID="{A7C53245-8E68-45A9-A4C1-6544A2074E55}" presName="parentText" presStyleLbl="node1" presStyleIdx="1" presStyleCnt="3">
        <dgm:presLayoutVars>
          <dgm:chMax val="1"/>
          <dgm:bulletEnabled val="1"/>
        </dgm:presLayoutVars>
      </dgm:prSet>
      <dgm:spPr/>
      <dgm:t>
        <a:bodyPr/>
        <a:lstStyle/>
        <a:p>
          <a:endParaRPr lang="en-US"/>
        </a:p>
      </dgm:t>
    </dgm:pt>
    <dgm:pt modelId="{3C66D1CB-F907-48BF-939F-1B6C04BA4898}" type="pres">
      <dgm:prSet presAssocID="{A7C53245-8E68-45A9-A4C1-6544A2074E55}" presName="descendantText" presStyleLbl="alignAccFollowNode1" presStyleIdx="1" presStyleCnt="3" custScaleY="127901">
        <dgm:presLayoutVars>
          <dgm:bulletEnabled val="1"/>
        </dgm:presLayoutVars>
      </dgm:prSet>
      <dgm:spPr/>
      <dgm:t>
        <a:bodyPr/>
        <a:lstStyle/>
        <a:p>
          <a:endParaRPr lang="en-US"/>
        </a:p>
      </dgm:t>
    </dgm:pt>
    <dgm:pt modelId="{820380A2-39E5-4B71-9ADE-0E68FE70E9F4}" type="pres">
      <dgm:prSet presAssocID="{DBA76704-689F-4D24-9984-DAEDB7CB771E}" presName="sp" presStyleCnt="0"/>
      <dgm:spPr/>
    </dgm:pt>
    <dgm:pt modelId="{1A90031B-9499-4C8B-94B0-791E06C1958B}" type="pres">
      <dgm:prSet presAssocID="{DD0543C6-6625-4061-8A56-DC9B7C09DD75}" presName="linNode" presStyleCnt="0"/>
      <dgm:spPr/>
    </dgm:pt>
    <dgm:pt modelId="{670FA21F-9622-478E-A287-562087A1A926}" type="pres">
      <dgm:prSet presAssocID="{DD0543C6-6625-4061-8A56-DC9B7C09DD75}" presName="parentText" presStyleLbl="node1" presStyleIdx="2" presStyleCnt="3" custScaleY="115732">
        <dgm:presLayoutVars>
          <dgm:chMax val="1"/>
          <dgm:bulletEnabled val="1"/>
        </dgm:presLayoutVars>
      </dgm:prSet>
      <dgm:spPr/>
      <dgm:t>
        <a:bodyPr/>
        <a:lstStyle/>
        <a:p>
          <a:endParaRPr lang="en-US"/>
        </a:p>
      </dgm:t>
    </dgm:pt>
    <dgm:pt modelId="{0E0D9367-283C-4BBF-8BAB-7ACD3EEE85AC}" type="pres">
      <dgm:prSet presAssocID="{DD0543C6-6625-4061-8A56-DC9B7C09DD75}" presName="descendantText" presStyleLbl="alignAccFollowNode1" presStyleIdx="2" presStyleCnt="3" custScaleY="146949" custLinFactNeighborX="-1095" custLinFactNeighborY="-826">
        <dgm:presLayoutVars>
          <dgm:bulletEnabled val="1"/>
        </dgm:presLayoutVars>
      </dgm:prSet>
      <dgm:spPr/>
      <dgm:t>
        <a:bodyPr/>
        <a:lstStyle/>
        <a:p>
          <a:endParaRPr lang="en-US"/>
        </a:p>
      </dgm:t>
    </dgm:pt>
  </dgm:ptLst>
  <dgm:cxnLst>
    <dgm:cxn modelId="{6610DA79-A4FD-46A2-92B3-6AAECC4CA0ED}" type="presOf" srcId="{DD0543C6-6625-4061-8A56-DC9B7C09DD75}" destId="{670FA21F-9622-478E-A287-562087A1A926}" srcOrd="0" destOrd="0" presId="urn:microsoft.com/office/officeart/2005/8/layout/vList5"/>
    <dgm:cxn modelId="{4BD1A268-6B0F-4B97-AD3E-66137903B767}" type="presOf" srcId="{B45A32A7-966D-45CA-AB90-7977B4F555C7}" destId="{0918CC8F-397D-41DB-851E-FDD160036750}" srcOrd="0" destOrd="0" presId="urn:microsoft.com/office/officeart/2005/8/layout/vList5"/>
    <dgm:cxn modelId="{CCAE0DEE-DE9A-4D5E-BC37-3FAFF3B937F0}" type="presOf" srcId="{5AFB75B9-C1B4-48C4-9979-E9E92CA3E988}" destId="{3C66D1CB-F907-48BF-939F-1B6C04BA4898}" srcOrd="0" destOrd="1" presId="urn:microsoft.com/office/officeart/2005/8/layout/vList5"/>
    <dgm:cxn modelId="{CD5FD780-388D-4E5C-ABEE-1F4C1FD766BD}" srcId="{0D8D5BDF-BAC9-4B82-8E44-5469468FCF11}" destId="{7B462280-EAFB-4C83-A393-AB3B73107A55}" srcOrd="1" destOrd="0" parTransId="{072E4C91-69B8-4D90-9983-32FC74617F47}" sibTransId="{A5A3C2B8-4A1E-4B04-A10B-3E85411E08D3}"/>
    <dgm:cxn modelId="{EB140699-1F3F-4495-A15E-2E0DA4D38D67}" srcId="{A7C53245-8E68-45A9-A4C1-6544A2074E55}" destId="{5AFB75B9-C1B4-48C4-9979-E9E92CA3E988}" srcOrd="1" destOrd="0" parTransId="{DED262BC-9600-4BDE-9E22-9DA97F6C3B22}" sibTransId="{6CF424F9-7E7A-45D8-9970-9611264B1FF5}"/>
    <dgm:cxn modelId="{303E5725-F7DC-46A1-850D-E6D3EF8DBF68}" type="presOf" srcId="{AE453710-05BA-4B32-BD55-8BFE56416060}" destId="{0918CC8F-397D-41DB-851E-FDD160036750}" srcOrd="0" destOrd="2" presId="urn:microsoft.com/office/officeart/2005/8/layout/vList5"/>
    <dgm:cxn modelId="{CFF82D99-9B77-41FC-9ACF-76D5E5E3B6A9}" srcId="{A7C53245-8E68-45A9-A4C1-6544A2074E55}" destId="{8D498367-5933-4647-B0CF-44D1E620A30C}" srcOrd="2" destOrd="0" parTransId="{A3960D04-EB01-431D-B05E-978CE045E7E3}" sibTransId="{F824FCE6-1E1C-4794-B57F-E182113CB2DD}"/>
    <dgm:cxn modelId="{CF480C59-5630-48AF-8ECA-BE3283B522A4}" srcId="{F015B87D-A786-4BB1-BF9F-17A8CA6B9739}" destId="{DD0543C6-6625-4061-8A56-DC9B7C09DD75}" srcOrd="2" destOrd="0" parTransId="{7CCDB599-BD26-4D11-A53A-BC416FD67FEE}" sibTransId="{392C26C2-6EF1-4677-B765-8C3161BF6C4A}"/>
    <dgm:cxn modelId="{C1024B1D-D993-49FE-8F0E-C46E536436DF}" srcId="{F015B87D-A786-4BB1-BF9F-17A8CA6B9739}" destId="{0D8D5BDF-BAC9-4B82-8E44-5469468FCF11}" srcOrd="0" destOrd="0" parTransId="{02010789-5F59-4128-B91A-90F7852D4C50}" sibTransId="{BEC054B9-F095-42BB-B68E-BA02984A7F55}"/>
    <dgm:cxn modelId="{2574F1E4-F884-4B9A-AAF6-F4EC18653CED}" type="presOf" srcId="{714D07A9-DC48-4F06-9FBE-151207A03536}" destId="{3C66D1CB-F907-48BF-939F-1B6C04BA4898}" srcOrd="0" destOrd="0" presId="urn:microsoft.com/office/officeart/2005/8/layout/vList5"/>
    <dgm:cxn modelId="{9E0D0940-CEDC-405C-92B3-B80AE3ABD24F}" srcId="{0D8D5BDF-BAC9-4B82-8E44-5469468FCF11}" destId="{B45A32A7-966D-45CA-AB90-7977B4F555C7}" srcOrd="0" destOrd="0" parTransId="{1CB63F0E-DE3F-4B61-8E1D-BB797AA17617}" sibTransId="{3052A150-2E86-45D0-A3ED-21C819B84DFE}"/>
    <dgm:cxn modelId="{C66AFEF2-9713-4629-949C-A4B68C0879A0}" type="presOf" srcId="{0D8D5BDF-BAC9-4B82-8E44-5469468FCF11}" destId="{40070CD8-71B4-4319-AA5D-22BBF9992BF1}" srcOrd="0" destOrd="0" presId="urn:microsoft.com/office/officeart/2005/8/layout/vList5"/>
    <dgm:cxn modelId="{70DF37A2-833D-4412-AB45-02630A437D4C}" type="presOf" srcId="{7B462280-EAFB-4C83-A393-AB3B73107A55}" destId="{0918CC8F-397D-41DB-851E-FDD160036750}" srcOrd="0" destOrd="1" presId="urn:microsoft.com/office/officeart/2005/8/layout/vList5"/>
    <dgm:cxn modelId="{6872F015-466E-4FEC-9670-E52C0D310182}" type="presOf" srcId="{0C40AA5F-DC89-42E6-82E1-80070C31BA79}" destId="{0E0D9367-283C-4BBF-8BAB-7ACD3EEE85AC}" srcOrd="0" destOrd="1" presId="urn:microsoft.com/office/officeart/2005/8/layout/vList5"/>
    <dgm:cxn modelId="{5809E9EA-92F8-4316-A8CE-653BFBEC42EF}" srcId="{DD0543C6-6625-4061-8A56-DC9B7C09DD75}" destId="{1BDED365-2977-4EEB-9527-8DA8800CE5DE}" srcOrd="2" destOrd="0" parTransId="{F2938916-9FEE-4F94-8381-2CBB6EB4619D}" sibTransId="{0448983F-A270-4D5D-90A3-1737C79C851F}"/>
    <dgm:cxn modelId="{796D4A0B-228D-42DD-AD56-DF350DC20A2D}" type="presOf" srcId="{8D498367-5933-4647-B0CF-44D1E620A30C}" destId="{3C66D1CB-F907-48BF-939F-1B6C04BA4898}" srcOrd="0" destOrd="2" presId="urn:microsoft.com/office/officeart/2005/8/layout/vList5"/>
    <dgm:cxn modelId="{25C993BA-9B0C-4559-9DB3-70719D682E84}" type="presOf" srcId="{B0F49502-714B-4B57-B430-5D180FA198E5}" destId="{0E0D9367-283C-4BBF-8BAB-7ACD3EEE85AC}" srcOrd="0" destOrd="0" presId="urn:microsoft.com/office/officeart/2005/8/layout/vList5"/>
    <dgm:cxn modelId="{9BE33509-580B-4752-B4B8-3359A7624F49}" srcId="{0D8D5BDF-BAC9-4B82-8E44-5469468FCF11}" destId="{AE453710-05BA-4B32-BD55-8BFE56416060}" srcOrd="2" destOrd="0" parTransId="{094E4D6A-F740-4277-8C5C-7A88FD8B5D27}" sibTransId="{F5221C93-F5AB-400E-B88F-6E52CDAE31C8}"/>
    <dgm:cxn modelId="{2249F514-27C8-4B7A-91BE-70373CF10495}" type="presOf" srcId="{F015B87D-A786-4BB1-BF9F-17A8CA6B9739}" destId="{13DAAF73-EE0D-4EDC-A037-967C59B87FB4}" srcOrd="0" destOrd="0" presId="urn:microsoft.com/office/officeart/2005/8/layout/vList5"/>
    <dgm:cxn modelId="{723AF4B0-E941-41F3-B20F-EB0727855C70}" srcId="{DD0543C6-6625-4061-8A56-DC9B7C09DD75}" destId="{0C40AA5F-DC89-42E6-82E1-80070C31BA79}" srcOrd="1" destOrd="0" parTransId="{C58339A9-88CF-43D9-8D61-89379D278BAF}" sibTransId="{974E673B-968E-4D80-8AD6-8DCDEA1BEE7C}"/>
    <dgm:cxn modelId="{73443AC1-8104-45F0-8480-D9D8C4D3C350}" srcId="{0D8D5BDF-BAC9-4B82-8E44-5469468FCF11}" destId="{8B407D24-AA88-444F-9966-06166BF12D72}" srcOrd="3" destOrd="0" parTransId="{6E626365-E2B2-42CC-8A35-41DC16ED8E41}" sibTransId="{9B7C492F-B855-4983-A87E-8DCB2065386C}"/>
    <dgm:cxn modelId="{385EA487-EC36-4926-8D21-6E5E93B33695}" srcId="{DD0543C6-6625-4061-8A56-DC9B7C09DD75}" destId="{B0F49502-714B-4B57-B430-5D180FA198E5}" srcOrd="0" destOrd="0" parTransId="{8637966B-DA50-4770-890F-76070BB7C10E}" sibTransId="{ECCDFCC6-550E-4937-9A20-288AD64AE94B}"/>
    <dgm:cxn modelId="{2DEAB7C2-602E-47B6-93F6-E4414019A5E0}" srcId="{A7C53245-8E68-45A9-A4C1-6544A2074E55}" destId="{714D07A9-DC48-4F06-9FBE-151207A03536}" srcOrd="0" destOrd="0" parTransId="{297C9FCB-A3E5-4581-BDEE-381E551273A9}" sibTransId="{BE70EA19-2574-473F-B4B8-14B5A9D723C3}"/>
    <dgm:cxn modelId="{5DC5D455-A252-4DB3-8E27-D9FEF6EEE05A}" type="presOf" srcId="{8B407D24-AA88-444F-9966-06166BF12D72}" destId="{0918CC8F-397D-41DB-851E-FDD160036750}" srcOrd="0" destOrd="3" presId="urn:microsoft.com/office/officeart/2005/8/layout/vList5"/>
    <dgm:cxn modelId="{24E7B9F7-DC92-4A8D-95A9-23CF89DE42D2}" srcId="{F015B87D-A786-4BB1-BF9F-17A8CA6B9739}" destId="{A7C53245-8E68-45A9-A4C1-6544A2074E55}" srcOrd="1" destOrd="0" parTransId="{D2080237-AD8A-476D-B431-A25AF9DD54F9}" sibTransId="{DBA76704-689F-4D24-9984-DAEDB7CB771E}"/>
    <dgm:cxn modelId="{197AB3D6-BA74-459C-B50C-50A6FBA9FF2E}" type="presOf" srcId="{A7C53245-8E68-45A9-A4C1-6544A2074E55}" destId="{7C08A6AE-29DD-4450-8F92-54936CA30519}" srcOrd="0" destOrd="0" presId="urn:microsoft.com/office/officeart/2005/8/layout/vList5"/>
    <dgm:cxn modelId="{964E96ED-0E4D-4ED8-91A5-087745F2E4A1}" type="presOf" srcId="{1BDED365-2977-4EEB-9527-8DA8800CE5DE}" destId="{0E0D9367-283C-4BBF-8BAB-7ACD3EEE85AC}" srcOrd="0" destOrd="2" presId="urn:microsoft.com/office/officeart/2005/8/layout/vList5"/>
    <dgm:cxn modelId="{56A659FA-0F0E-4247-9469-20A3EDECB15E}" type="presParOf" srcId="{13DAAF73-EE0D-4EDC-A037-967C59B87FB4}" destId="{BD79AC7B-5409-4AA8-9A06-1C1A392283BC}" srcOrd="0" destOrd="0" presId="urn:microsoft.com/office/officeart/2005/8/layout/vList5"/>
    <dgm:cxn modelId="{2386C70A-B62E-46C0-AF3D-A67F787D7047}" type="presParOf" srcId="{BD79AC7B-5409-4AA8-9A06-1C1A392283BC}" destId="{40070CD8-71B4-4319-AA5D-22BBF9992BF1}" srcOrd="0" destOrd="0" presId="urn:microsoft.com/office/officeart/2005/8/layout/vList5"/>
    <dgm:cxn modelId="{60C2F221-89B0-4591-9E9A-458722328738}" type="presParOf" srcId="{BD79AC7B-5409-4AA8-9A06-1C1A392283BC}" destId="{0918CC8F-397D-41DB-851E-FDD160036750}" srcOrd="1" destOrd="0" presId="urn:microsoft.com/office/officeart/2005/8/layout/vList5"/>
    <dgm:cxn modelId="{073DF49E-8636-43B8-B395-AA4D6E249CCB}" type="presParOf" srcId="{13DAAF73-EE0D-4EDC-A037-967C59B87FB4}" destId="{3639EA06-C637-4385-9F83-6D5F591DE3DF}" srcOrd="1" destOrd="0" presId="urn:microsoft.com/office/officeart/2005/8/layout/vList5"/>
    <dgm:cxn modelId="{943AB700-A710-41BC-B4DD-500E29752479}" type="presParOf" srcId="{13DAAF73-EE0D-4EDC-A037-967C59B87FB4}" destId="{13258D2B-C964-4BD3-8492-9F61DA55008B}" srcOrd="2" destOrd="0" presId="urn:microsoft.com/office/officeart/2005/8/layout/vList5"/>
    <dgm:cxn modelId="{A495B9B5-FA9F-46FD-A7BE-32A02A304D53}" type="presParOf" srcId="{13258D2B-C964-4BD3-8492-9F61DA55008B}" destId="{7C08A6AE-29DD-4450-8F92-54936CA30519}" srcOrd="0" destOrd="0" presId="urn:microsoft.com/office/officeart/2005/8/layout/vList5"/>
    <dgm:cxn modelId="{F198F1EF-FB08-4072-A955-21A0DC2BFA9F}" type="presParOf" srcId="{13258D2B-C964-4BD3-8492-9F61DA55008B}" destId="{3C66D1CB-F907-48BF-939F-1B6C04BA4898}" srcOrd="1" destOrd="0" presId="urn:microsoft.com/office/officeart/2005/8/layout/vList5"/>
    <dgm:cxn modelId="{AC06E158-D4CF-497D-A0D8-2CB180018079}" type="presParOf" srcId="{13DAAF73-EE0D-4EDC-A037-967C59B87FB4}" destId="{820380A2-39E5-4B71-9ADE-0E68FE70E9F4}" srcOrd="3" destOrd="0" presId="urn:microsoft.com/office/officeart/2005/8/layout/vList5"/>
    <dgm:cxn modelId="{198643B7-1EDF-4E44-9B13-6A91D8C823B6}" type="presParOf" srcId="{13DAAF73-EE0D-4EDC-A037-967C59B87FB4}" destId="{1A90031B-9499-4C8B-94B0-791E06C1958B}" srcOrd="4" destOrd="0" presId="urn:microsoft.com/office/officeart/2005/8/layout/vList5"/>
    <dgm:cxn modelId="{E04818F2-7E90-497D-944B-32C414177E85}" type="presParOf" srcId="{1A90031B-9499-4C8B-94B0-791E06C1958B}" destId="{670FA21F-9622-478E-A287-562087A1A926}" srcOrd="0" destOrd="0" presId="urn:microsoft.com/office/officeart/2005/8/layout/vList5"/>
    <dgm:cxn modelId="{2CA0F3CF-BF93-4CC1-B05C-43AF6AC670F2}" type="presParOf" srcId="{1A90031B-9499-4C8B-94B0-791E06C1958B}" destId="{0E0D9367-283C-4BBF-8BAB-7ACD3EEE85AC}"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A76E2F-A108-4654-A732-C45CDF89805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0DF1C92-5C0F-466C-AB4B-2B915925E394}">
      <dgm:prSet custT="1"/>
      <dgm:spPr>
        <a:solidFill>
          <a:srgbClr val="D0E1EA"/>
        </a:solidFill>
        <a:ln>
          <a:solidFill>
            <a:schemeClr val="tx1"/>
          </a:solidFill>
        </a:ln>
      </dgm:spPr>
      <dgm:t>
        <a:bodyPr/>
        <a:lstStyle/>
        <a:p>
          <a:pPr rtl="0"/>
          <a:r>
            <a:rPr lang="en-IN" sz="1600" dirty="0">
              <a:solidFill>
                <a:schemeClr val="tx1"/>
              </a:solidFill>
              <a:latin typeface="Trebuchet MS" panose="020B0603020202020204" pitchFamily="34" charset="0"/>
            </a:rPr>
            <a:t>Conduct a time bound pilot </a:t>
          </a:r>
          <a:r>
            <a:rPr lang="en-IN" sz="1600" dirty="0" smtClean="0">
              <a:solidFill>
                <a:schemeClr val="tx1"/>
              </a:solidFill>
              <a:latin typeface="Trebuchet MS" panose="020B0603020202020204" pitchFamily="34" charset="0"/>
            </a:rPr>
            <a:t>exercise of the idea</a:t>
          </a:r>
          <a:endParaRPr lang="en-US" sz="1600" dirty="0">
            <a:solidFill>
              <a:schemeClr val="tx1"/>
            </a:solidFill>
          </a:endParaRPr>
        </a:p>
      </dgm:t>
    </dgm:pt>
    <dgm:pt modelId="{800BFD09-9484-45C4-BEE3-4EEBD3DF961B}" type="parTrans" cxnId="{5CEE6DE3-8C9A-4B65-ADCC-CEF7EC88C108}">
      <dgm:prSet/>
      <dgm:spPr/>
      <dgm:t>
        <a:bodyPr/>
        <a:lstStyle/>
        <a:p>
          <a:endParaRPr lang="en-US" sz="1600"/>
        </a:p>
      </dgm:t>
    </dgm:pt>
    <dgm:pt modelId="{08C1A6C9-2863-467F-9AEB-DB63DD4CBBD8}" type="sibTrans" cxnId="{5CEE6DE3-8C9A-4B65-ADCC-CEF7EC88C108}">
      <dgm:prSet/>
      <dgm:spPr/>
      <dgm:t>
        <a:bodyPr/>
        <a:lstStyle/>
        <a:p>
          <a:endParaRPr lang="en-US" sz="1600"/>
        </a:p>
      </dgm:t>
    </dgm:pt>
    <dgm:pt modelId="{C2A4A623-014D-461A-B379-377DCDF68525}">
      <dgm:prSet custT="1"/>
      <dgm:spPr>
        <a:solidFill>
          <a:srgbClr val="D0E1EA"/>
        </a:solidFill>
        <a:ln w="25400" cap="flat" cmpd="sng" algn="ctr">
          <a:solidFill>
            <a:srgbClr val="000000"/>
          </a:solidFill>
          <a:prstDash val="solid"/>
        </a:ln>
        <a:effectLst/>
      </dgm:spPr>
      <dgm:t>
        <a:bodyPr spcFirstLastPara="0" vert="horz" wrap="square" lIns="394799" tIns="45720" rIns="45720" bIns="45720" numCol="1" spcCol="1270" anchor="ctr" anchorCtr="0"/>
        <a:lstStyle/>
        <a:p>
          <a:pPr rtl="0"/>
          <a:r>
            <a:rPr lang="en-IN" sz="1600" kern="1200" dirty="0">
              <a:solidFill>
                <a:schemeClr val="tx1"/>
              </a:solidFill>
              <a:latin typeface="Trebuchet MS" panose="020B0603020202020204" pitchFamily="34" charset="0"/>
            </a:rPr>
            <a:t>Explain the concept of IRR at the </a:t>
          </a:r>
          <a:r>
            <a:rPr lang="en-IN" sz="1600" kern="1200" dirty="0">
              <a:solidFill>
                <a:schemeClr val="tx1"/>
              </a:solidFill>
              <a:latin typeface="Trebuchet MS" panose="020B0603020202020204" pitchFamily="34" charset="0"/>
              <a:ea typeface="+mn-ea"/>
              <a:cs typeface="+mn-cs"/>
            </a:rPr>
            <a:t>time</a:t>
          </a:r>
          <a:r>
            <a:rPr lang="en-IN" sz="1600" kern="1200" dirty="0">
              <a:solidFill>
                <a:schemeClr val="tx1"/>
              </a:solidFill>
              <a:latin typeface="Trebuchet MS" panose="020B0603020202020204" pitchFamily="34" charset="0"/>
            </a:rPr>
            <a:t> of </a:t>
          </a:r>
          <a:r>
            <a:rPr lang="en-IN" sz="1600" kern="1200" dirty="0" smtClean="0">
              <a:solidFill>
                <a:schemeClr val="tx1"/>
              </a:solidFill>
              <a:latin typeface="Trebuchet MS" panose="020B0603020202020204" pitchFamily="34" charset="0"/>
            </a:rPr>
            <a:t>sale. </a:t>
          </a:r>
          <a:r>
            <a:rPr lang="en-IN" sz="1600" kern="1200" dirty="0">
              <a:solidFill>
                <a:schemeClr val="tx1"/>
              </a:solidFill>
              <a:latin typeface="Trebuchet MS" panose="020B0603020202020204" pitchFamily="34" charset="0"/>
            </a:rPr>
            <a:t>Show IRR on case-to-case basis depending on the demand from customer</a:t>
          </a:r>
          <a:endParaRPr lang="en-US" sz="1600" kern="1200" dirty="0">
            <a:solidFill>
              <a:schemeClr val="tx1"/>
            </a:solidFill>
          </a:endParaRPr>
        </a:p>
      </dgm:t>
    </dgm:pt>
    <dgm:pt modelId="{B7AF7D92-A180-464F-8DC1-F9972281E654}" type="parTrans" cxnId="{8214DC52-2386-4CE5-A8D9-BCCC6B45A6BF}">
      <dgm:prSet/>
      <dgm:spPr/>
      <dgm:t>
        <a:bodyPr/>
        <a:lstStyle/>
        <a:p>
          <a:endParaRPr lang="en-US" sz="1600"/>
        </a:p>
      </dgm:t>
    </dgm:pt>
    <dgm:pt modelId="{5AB9AF34-6A00-4935-B17E-10ECBD494E9D}" type="sibTrans" cxnId="{8214DC52-2386-4CE5-A8D9-BCCC6B45A6BF}">
      <dgm:prSet/>
      <dgm:spPr/>
      <dgm:t>
        <a:bodyPr/>
        <a:lstStyle/>
        <a:p>
          <a:endParaRPr lang="en-US" sz="1600"/>
        </a:p>
      </dgm:t>
    </dgm:pt>
    <dgm:pt modelId="{163ED239-64BE-4E2D-BD0C-B2B969CC39C2}">
      <dgm:prSet custT="1"/>
      <dgm:spPr>
        <a:solidFill>
          <a:srgbClr val="D0E1EA"/>
        </a:solidFill>
        <a:ln>
          <a:solidFill>
            <a:schemeClr val="tx1"/>
          </a:solidFill>
        </a:ln>
      </dgm:spPr>
      <dgm:t>
        <a:bodyPr/>
        <a:lstStyle/>
        <a:p>
          <a:pPr rtl="0"/>
          <a:r>
            <a:rPr lang="en-US" sz="1600" dirty="0">
              <a:solidFill>
                <a:schemeClr val="tx1"/>
              </a:solidFill>
              <a:latin typeface="Trebuchet MS" panose="020B0603020202020204" pitchFamily="34" charset="0"/>
            </a:rPr>
            <a:t>Prepare a comparison of range of IRRs that can be achieved in a </a:t>
          </a:r>
          <a:r>
            <a:rPr lang="en-US" sz="1600" dirty="0" smtClean="0">
              <a:solidFill>
                <a:schemeClr val="tx1"/>
              </a:solidFill>
              <a:latin typeface="Trebuchet MS" panose="020B0603020202020204" pitchFamily="34" charset="0"/>
            </a:rPr>
            <a:t>product</a:t>
          </a:r>
          <a:endParaRPr lang="en-US" sz="1600" dirty="0">
            <a:solidFill>
              <a:schemeClr val="tx1"/>
            </a:solidFill>
            <a:latin typeface="Trebuchet MS" panose="020B0603020202020204" pitchFamily="34" charset="0"/>
          </a:endParaRPr>
        </a:p>
      </dgm:t>
    </dgm:pt>
    <dgm:pt modelId="{814E0408-DA37-4A04-A64C-C7B0368BB235}" type="parTrans" cxnId="{9B40A66A-B5B6-44C1-BF42-1228D1357613}">
      <dgm:prSet/>
      <dgm:spPr/>
      <dgm:t>
        <a:bodyPr/>
        <a:lstStyle/>
        <a:p>
          <a:endParaRPr lang="en-US" sz="1600"/>
        </a:p>
      </dgm:t>
    </dgm:pt>
    <dgm:pt modelId="{E1113C1E-8996-4B3E-B9A0-CBEEAC46E27C}" type="sibTrans" cxnId="{9B40A66A-B5B6-44C1-BF42-1228D1357613}">
      <dgm:prSet/>
      <dgm:spPr/>
      <dgm:t>
        <a:bodyPr/>
        <a:lstStyle/>
        <a:p>
          <a:endParaRPr lang="en-US" sz="1600"/>
        </a:p>
      </dgm:t>
    </dgm:pt>
    <dgm:pt modelId="{0427388F-80F6-4FFC-B85B-305BCC6B4E9D}">
      <dgm:prSet custT="1"/>
      <dgm:spPr>
        <a:solidFill>
          <a:srgbClr val="D0E1EA"/>
        </a:solidFill>
        <a:ln>
          <a:solidFill>
            <a:schemeClr val="tx1"/>
          </a:solidFill>
        </a:ln>
      </dgm:spPr>
      <dgm:t>
        <a:bodyPr/>
        <a:lstStyle/>
        <a:p>
          <a:pPr rtl="0"/>
          <a:r>
            <a:rPr lang="en-IN" sz="1600" dirty="0">
              <a:solidFill>
                <a:schemeClr val="tx1"/>
              </a:solidFill>
              <a:latin typeface="Trebuchet MS" panose="020B0603020202020204" pitchFamily="34" charset="0"/>
            </a:rPr>
            <a:t>Decide to show IRR only for specific products such as Non-Participating </a:t>
          </a:r>
          <a:r>
            <a:rPr lang="en-IN" sz="1600" dirty="0" smtClean="0">
              <a:solidFill>
                <a:schemeClr val="tx1"/>
              </a:solidFill>
              <a:latin typeface="Trebuchet MS" panose="020B0603020202020204" pitchFamily="34" charset="0"/>
            </a:rPr>
            <a:t>Savings</a:t>
          </a:r>
          <a:endParaRPr lang="en-US" sz="1600" dirty="0">
            <a:solidFill>
              <a:schemeClr val="tx1"/>
            </a:solidFill>
          </a:endParaRPr>
        </a:p>
      </dgm:t>
    </dgm:pt>
    <dgm:pt modelId="{97FC3FF4-EA53-4686-B758-36511EF9A783}" type="sibTrans" cxnId="{91847FD6-834A-4BBF-8C41-B26035F2D257}">
      <dgm:prSet/>
      <dgm:spPr/>
      <dgm:t>
        <a:bodyPr/>
        <a:lstStyle/>
        <a:p>
          <a:endParaRPr lang="en-US" sz="1600"/>
        </a:p>
      </dgm:t>
    </dgm:pt>
    <dgm:pt modelId="{94DB1D60-91D5-4F9B-8216-B4FC70EF68C5}" type="parTrans" cxnId="{91847FD6-834A-4BBF-8C41-B26035F2D257}">
      <dgm:prSet/>
      <dgm:spPr/>
      <dgm:t>
        <a:bodyPr/>
        <a:lstStyle/>
        <a:p>
          <a:endParaRPr lang="en-US" sz="1600"/>
        </a:p>
      </dgm:t>
    </dgm:pt>
    <dgm:pt modelId="{D3CF1E51-EC89-46FB-A787-724D01823448}">
      <dgm:prSet custT="1"/>
      <dgm:spPr>
        <a:solidFill>
          <a:srgbClr val="D0E1EA"/>
        </a:solidFill>
        <a:ln>
          <a:solidFill>
            <a:schemeClr val="tx1"/>
          </a:solidFill>
        </a:ln>
      </dgm:spPr>
      <dgm:t>
        <a:bodyPr/>
        <a:lstStyle/>
        <a:p>
          <a:pPr rtl="0"/>
          <a:r>
            <a:rPr lang="en-IN" sz="1600" dirty="0">
              <a:solidFill>
                <a:schemeClr val="tx1"/>
              </a:solidFill>
              <a:latin typeface="Trebuchet MS" panose="020B0603020202020204" pitchFamily="34" charset="0"/>
            </a:rPr>
            <a:t>For Unit-Linked </a:t>
          </a:r>
          <a:r>
            <a:rPr lang="en-IN" sz="1600" dirty="0" smtClean="0">
              <a:solidFill>
                <a:schemeClr val="tx1"/>
              </a:solidFill>
              <a:latin typeface="Trebuchet MS" panose="020B0603020202020204" pitchFamily="34" charset="0"/>
            </a:rPr>
            <a:t>products / Participating products, </a:t>
          </a:r>
          <a:r>
            <a:rPr lang="en-IN" sz="1600" dirty="0">
              <a:solidFill>
                <a:schemeClr val="tx1"/>
              </a:solidFill>
              <a:latin typeface="Trebuchet MS" panose="020B0603020202020204" pitchFamily="34" charset="0"/>
            </a:rPr>
            <a:t>illustrate the range of possible </a:t>
          </a:r>
          <a:r>
            <a:rPr lang="en-IN" sz="1600" dirty="0" smtClean="0">
              <a:solidFill>
                <a:schemeClr val="tx1"/>
              </a:solidFill>
              <a:latin typeface="Trebuchet MS" panose="020B0603020202020204" pitchFamily="34" charset="0"/>
            </a:rPr>
            <a:t>IRRs</a:t>
          </a:r>
          <a:endParaRPr lang="en-US" sz="1600" dirty="0">
            <a:solidFill>
              <a:schemeClr val="tx1"/>
            </a:solidFill>
          </a:endParaRPr>
        </a:p>
      </dgm:t>
    </dgm:pt>
    <dgm:pt modelId="{A5EC11DD-5C5C-4D1B-9348-38671CF9309B}" type="sibTrans" cxnId="{A9FAD419-00CF-4656-AD56-35A194B97F50}">
      <dgm:prSet/>
      <dgm:spPr/>
      <dgm:t>
        <a:bodyPr/>
        <a:lstStyle/>
        <a:p>
          <a:endParaRPr lang="en-US" sz="1600"/>
        </a:p>
      </dgm:t>
    </dgm:pt>
    <dgm:pt modelId="{B6E4707F-14CE-460E-AED5-2C9CEF91C3E7}" type="parTrans" cxnId="{A9FAD419-00CF-4656-AD56-35A194B97F50}">
      <dgm:prSet/>
      <dgm:spPr/>
      <dgm:t>
        <a:bodyPr/>
        <a:lstStyle/>
        <a:p>
          <a:endParaRPr lang="en-US" sz="1600"/>
        </a:p>
      </dgm:t>
    </dgm:pt>
    <dgm:pt modelId="{B783B208-DBE6-4BD3-8EEC-C463E954A921}">
      <dgm:prSet custT="1"/>
      <dgm:spPr>
        <a:solidFill>
          <a:srgbClr val="D0E1EA"/>
        </a:solidFill>
        <a:ln>
          <a:solidFill>
            <a:schemeClr val="tx1"/>
          </a:solidFill>
        </a:ln>
      </dgm:spPr>
      <dgm:t>
        <a:bodyPr/>
        <a:lstStyle/>
        <a:p>
          <a:pPr rtl="0"/>
          <a:r>
            <a:rPr lang="en-US" sz="1600" dirty="0" smtClean="0">
              <a:solidFill>
                <a:schemeClr val="tx1"/>
              </a:solidFill>
              <a:latin typeface="Trebuchet MS" panose="020B0603020202020204" pitchFamily="34" charset="0"/>
            </a:rPr>
            <a:t>Alternatives – </a:t>
          </a:r>
          <a:r>
            <a:rPr lang="en-US" sz="1600" smtClean="0">
              <a:solidFill>
                <a:schemeClr val="tx1"/>
              </a:solidFill>
              <a:latin typeface="Trebuchet MS" panose="020B0603020202020204" pitchFamily="34" charset="0"/>
            </a:rPr>
            <a:t>Give/Get ratio, </a:t>
          </a:r>
          <a:r>
            <a:rPr lang="en-US" sz="1600" dirty="0" smtClean="0">
              <a:solidFill>
                <a:schemeClr val="tx1"/>
              </a:solidFill>
              <a:latin typeface="Trebuchet MS" panose="020B0603020202020204" pitchFamily="34" charset="0"/>
            </a:rPr>
            <a:t>distinction of guaranteed and non-guaranteed IRR, etc</a:t>
          </a:r>
          <a:endParaRPr lang="en-US" sz="1600" dirty="0">
            <a:solidFill>
              <a:schemeClr val="tx1"/>
            </a:solidFill>
            <a:latin typeface="Trebuchet MS" panose="020B0603020202020204" pitchFamily="34" charset="0"/>
          </a:endParaRPr>
        </a:p>
      </dgm:t>
    </dgm:pt>
    <dgm:pt modelId="{5FA85B71-C718-40DC-846C-68B463C71ACA}" type="sibTrans" cxnId="{43CDDED1-67A0-49EC-9B31-EE409AE2FB19}">
      <dgm:prSet/>
      <dgm:spPr/>
      <dgm:t>
        <a:bodyPr/>
        <a:lstStyle/>
        <a:p>
          <a:endParaRPr lang="en-US" sz="1600"/>
        </a:p>
      </dgm:t>
    </dgm:pt>
    <dgm:pt modelId="{855ECD60-F08D-4AE1-ADFE-93AAD9442530}" type="parTrans" cxnId="{43CDDED1-67A0-49EC-9B31-EE409AE2FB19}">
      <dgm:prSet/>
      <dgm:spPr/>
      <dgm:t>
        <a:bodyPr/>
        <a:lstStyle/>
        <a:p>
          <a:endParaRPr lang="en-US" sz="1600"/>
        </a:p>
      </dgm:t>
    </dgm:pt>
    <dgm:pt modelId="{682F2A35-369B-46F0-B44E-973147B19A19}" type="pres">
      <dgm:prSet presAssocID="{9EA76E2F-A108-4654-A732-C45CDF89805D}" presName="Name0" presStyleCnt="0">
        <dgm:presLayoutVars>
          <dgm:chMax val="7"/>
          <dgm:chPref val="7"/>
          <dgm:dir/>
        </dgm:presLayoutVars>
      </dgm:prSet>
      <dgm:spPr/>
      <dgm:t>
        <a:bodyPr/>
        <a:lstStyle/>
        <a:p>
          <a:endParaRPr lang="en-US"/>
        </a:p>
      </dgm:t>
    </dgm:pt>
    <dgm:pt modelId="{8EC678CF-3517-4A20-AF38-2255E71F4789}" type="pres">
      <dgm:prSet presAssocID="{9EA76E2F-A108-4654-A732-C45CDF89805D}" presName="Name1" presStyleCnt="0"/>
      <dgm:spPr/>
    </dgm:pt>
    <dgm:pt modelId="{9D0E6EFE-CF15-4B2C-B042-1355DB2F3BEF}" type="pres">
      <dgm:prSet presAssocID="{9EA76E2F-A108-4654-A732-C45CDF89805D}" presName="cycle" presStyleCnt="0"/>
      <dgm:spPr/>
    </dgm:pt>
    <dgm:pt modelId="{FFBBBC6D-8D60-4F71-9E72-FBBC11EC5500}" type="pres">
      <dgm:prSet presAssocID="{9EA76E2F-A108-4654-A732-C45CDF89805D}" presName="srcNode" presStyleLbl="node1" presStyleIdx="0" presStyleCnt="6"/>
      <dgm:spPr/>
    </dgm:pt>
    <dgm:pt modelId="{690F1CFF-73A8-4E54-A0E8-BA5524EB1ECA}" type="pres">
      <dgm:prSet presAssocID="{9EA76E2F-A108-4654-A732-C45CDF89805D}" presName="conn" presStyleLbl="parChTrans1D2" presStyleIdx="0" presStyleCnt="1"/>
      <dgm:spPr/>
      <dgm:t>
        <a:bodyPr/>
        <a:lstStyle/>
        <a:p>
          <a:endParaRPr lang="en-US"/>
        </a:p>
      </dgm:t>
    </dgm:pt>
    <dgm:pt modelId="{A885AF4B-AAFA-44B5-A740-69A7D0539B6C}" type="pres">
      <dgm:prSet presAssocID="{9EA76E2F-A108-4654-A732-C45CDF89805D}" presName="extraNode" presStyleLbl="node1" presStyleIdx="0" presStyleCnt="6"/>
      <dgm:spPr/>
    </dgm:pt>
    <dgm:pt modelId="{6E70D5D4-7EE5-4DB0-8C7F-75CDC5F899FB}" type="pres">
      <dgm:prSet presAssocID="{9EA76E2F-A108-4654-A732-C45CDF89805D}" presName="dstNode" presStyleLbl="node1" presStyleIdx="0" presStyleCnt="6"/>
      <dgm:spPr/>
    </dgm:pt>
    <dgm:pt modelId="{FC4AD23F-4DB5-4E54-AA0C-75148422616F}" type="pres">
      <dgm:prSet presAssocID="{90DF1C92-5C0F-466C-AB4B-2B915925E394}" presName="text_1" presStyleLbl="node1" presStyleIdx="0" presStyleCnt="6" custLinFactNeighborX="14" custLinFactNeighborY="3798">
        <dgm:presLayoutVars>
          <dgm:bulletEnabled val="1"/>
        </dgm:presLayoutVars>
      </dgm:prSet>
      <dgm:spPr/>
      <dgm:t>
        <a:bodyPr/>
        <a:lstStyle/>
        <a:p>
          <a:endParaRPr lang="en-US"/>
        </a:p>
      </dgm:t>
    </dgm:pt>
    <dgm:pt modelId="{8C17E9DA-E205-4055-BF0D-7E5FA7FEB64C}" type="pres">
      <dgm:prSet presAssocID="{90DF1C92-5C0F-466C-AB4B-2B915925E394}" presName="accent_1" presStyleCnt="0"/>
      <dgm:spPr/>
    </dgm:pt>
    <dgm:pt modelId="{236E40D1-B52A-4086-9BAB-84F66BD24684}" type="pres">
      <dgm:prSet presAssocID="{90DF1C92-5C0F-466C-AB4B-2B915925E394}" presName="accentRepeatNode" presStyleLbl="solidFgAcc1" presStyleIdx="0" presStyleCnt="6"/>
      <dgm:spPr>
        <a:solidFill>
          <a:srgbClr val="00A0D2"/>
        </a:solidFill>
        <a:ln>
          <a:solidFill>
            <a:schemeClr val="tx1"/>
          </a:solidFill>
        </a:ln>
      </dgm:spPr>
    </dgm:pt>
    <dgm:pt modelId="{89EB7B9F-4CAC-4471-A50E-EFD555939727}" type="pres">
      <dgm:prSet presAssocID="{C2A4A623-014D-461A-B379-377DCDF68525}" presName="text_2" presStyleLbl="node1" presStyleIdx="1" presStyleCnt="6">
        <dgm:presLayoutVars>
          <dgm:bulletEnabled val="1"/>
        </dgm:presLayoutVars>
      </dgm:prSet>
      <dgm:spPr>
        <a:xfrm>
          <a:off x="789027" y="994769"/>
          <a:ext cx="7758887" cy="497384"/>
        </a:xfrm>
        <a:prstGeom prst="rect">
          <a:avLst/>
        </a:prstGeom>
      </dgm:spPr>
      <dgm:t>
        <a:bodyPr/>
        <a:lstStyle/>
        <a:p>
          <a:endParaRPr lang="en-US"/>
        </a:p>
      </dgm:t>
    </dgm:pt>
    <dgm:pt modelId="{B9ABC60D-37EC-48CC-8997-D004A4A30B11}" type="pres">
      <dgm:prSet presAssocID="{C2A4A623-014D-461A-B379-377DCDF68525}" presName="accent_2" presStyleCnt="0"/>
      <dgm:spPr/>
    </dgm:pt>
    <dgm:pt modelId="{C4004B1A-1F0A-413D-A43F-3547F30BEB45}" type="pres">
      <dgm:prSet presAssocID="{C2A4A623-014D-461A-B379-377DCDF68525}" presName="accentRepeatNode" presStyleLbl="solidFgAcc1" presStyleIdx="1" presStyleCnt="6"/>
      <dgm:spPr>
        <a:solidFill>
          <a:srgbClr val="00A0D2"/>
        </a:solidFill>
        <a:ln>
          <a:solidFill>
            <a:schemeClr val="tx1"/>
          </a:solidFill>
        </a:ln>
      </dgm:spPr>
    </dgm:pt>
    <dgm:pt modelId="{8EAEF58A-267D-434E-A401-4BD6E40A2DE4}" type="pres">
      <dgm:prSet presAssocID="{163ED239-64BE-4E2D-BD0C-B2B969CC39C2}" presName="text_3" presStyleLbl="node1" presStyleIdx="2" presStyleCnt="6">
        <dgm:presLayoutVars>
          <dgm:bulletEnabled val="1"/>
        </dgm:presLayoutVars>
      </dgm:prSet>
      <dgm:spPr/>
      <dgm:t>
        <a:bodyPr/>
        <a:lstStyle/>
        <a:p>
          <a:endParaRPr lang="en-US"/>
        </a:p>
      </dgm:t>
    </dgm:pt>
    <dgm:pt modelId="{EDA61797-E729-4320-8CC2-9E7D08389675}" type="pres">
      <dgm:prSet presAssocID="{163ED239-64BE-4E2D-BD0C-B2B969CC39C2}" presName="accent_3" presStyleCnt="0"/>
      <dgm:spPr/>
    </dgm:pt>
    <dgm:pt modelId="{30BD4190-9365-46CA-BF24-34592F16742F}" type="pres">
      <dgm:prSet presAssocID="{163ED239-64BE-4E2D-BD0C-B2B969CC39C2}" presName="accentRepeatNode" presStyleLbl="solidFgAcc1" presStyleIdx="2" presStyleCnt="6"/>
      <dgm:spPr>
        <a:solidFill>
          <a:srgbClr val="00A0D2"/>
        </a:solidFill>
        <a:ln>
          <a:solidFill>
            <a:schemeClr val="tx1"/>
          </a:solidFill>
        </a:ln>
      </dgm:spPr>
    </dgm:pt>
    <dgm:pt modelId="{ECB9217D-DA99-44D9-BE69-AAF3F03A25A8}" type="pres">
      <dgm:prSet presAssocID="{0427388F-80F6-4FFC-B85B-305BCC6B4E9D}" presName="text_4" presStyleLbl="node1" presStyleIdx="3" presStyleCnt="6">
        <dgm:presLayoutVars>
          <dgm:bulletEnabled val="1"/>
        </dgm:presLayoutVars>
      </dgm:prSet>
      <dgm:spPr/>
      <dgm:t>
        <a:bodyPr/>
        <a:lstStyle/>
        <a:p>
          <a:endParaRPr lang="en-US"/>
        </a:p>
      </dgm:t>
    </dgm:pt>
    <dgm:pt modelId="{709D38E9-FE5D-452B-9B2F-0B612B4F80DD}" type="pres">
      <dgm:prSet presAssocID="{0427388F-80F6-4FFC-B85B-305BCC6B4E9D}" presName="accent_4" presStyleCnt="0"/>
      <dgm:spPr/>
    </dgm:pt>
    <dgm:pt modelId="{3A624833-3D07-40E8-BA35-CC127AF385B7}" type="pres">
      <dgm:prSet presAssocID="{0427388F-80F6-4FFC-B85B-305BCC6B4E9D}" presName="accentRepeatNode" presStyleLbl="solidFgAcc1" presStyleIdx="3" presStyleCnt="6"/>
      <dgm:spPr>
        <a:solidFill>
          <a:srgbClr val="00A0D2"/>
        </a:solidFill>
        <a:ln>
          <a:solidFill>
            <a:schemeClr val="tx1"/>
          </a:solidFill>
        </a:ln>
      </dgm:spPr>
    </dgm:pt>
    <dgm:pt modelId="{7ED87D6C-512B-4BB2-A29F-EC612AF522D4}" type="pres">
      <dgm:prSet presAssocID="{D3CF1E51-EC89-46FB-A787-724D01823448}" presName="text_5" presStyleLbl="node1" presStyleIdx="4" presStyleCnt="6">
        <dgm:presLayoutVars>
          <dgm:bulletEnabled val="1"/>
        </dgm:presLayoutVars>
      </dgm:prSet>
      <dgm:spPr/>
      <dgm:t>
        <a:bodyPr/>
        <a:lstStyle/>
        <a:p>
          <a:endParaRPr lang="en-US"/>
        </a:p>
      </dgm:t>
    </dgm:pt>
    <dgm:pt modelId="{73F750C3-0132-48B7-AA7B-8B549684320E}" type="pres">
      <dgm:prSet presAssocID="{D3CF1E51-EC89-46FB-A787-724D01823448}" presName="accent_5" presStyleCnt="0"/>
      <dgm:spPr/>
    </dgm:pt>
    <dgm:pt modelId="{86C4822A-B95B-458E-BF4C-3F3799A9E082}" type="pres">
      <dgm:prSet presAssocID="{D3CF1E51-EC89-46FB-A787-724D01823448}" presName="accentRepeatNode" presStyleLbl="solidFgAcc1" presStyleIdx="4" presStyleCnt="6"/>
      <dgm:spPr>
        <a:solidFill>
          <a:srgbClr val="00A0D2"/>
        </a:solidFill>
        <a:ln>
          <a:solidFill>
            <a:schemeClr val="tx1"/>
          </a:solidFill>
        </a:ln>
      </dgm:spPr>
    </dgm:pt>
    <dgm:pt modelId="{050840EC-8826-46EF-8170-DD07D3F0B997}" type="pres">
      <dgm:prSet presAssocID="{B783B208-DBE6-4BD3-8EEC-C463E954A921}" presName="text_6" presStyleLbl="node1" presStyleIdx="5" presStyleCnt="6">
        <dgm:presLayoutVars>
          <dgm:bulletEnabled val="1"/>
        </dgm:presLayoutVars>
      </dgm:prSet>
      <dgm:spPr/>
      <dgm:t>
        <a:bodyPr/>
        <a:lstStyle/>
        <a:p>
          <a:endParaRPr lang="en-US"/>
        </a:p>
      </dgm:t>
    </dgm:pt>
    <dgm:pt modelId="{31769CCF-1885-4818-A634-F7FD49CEB789}" type="pres">
      <dgm:prSet presAssocID="{B783B208-DBE6-4BD3-8EEC-C463E954A921}" presName="accent_6" presStyleCnt="0"/>
      <dgm:spPr/>
    </dgm:pt>
    <dgm:pt modelId="{DE812B57-2F84-4F21-8787-09FA6C7AF75D}" type="pres">
      <dgm:prSet presAssocID="{B783B208-DBE6-4BD3-8EEC-C463E954A921}" presName="accentRepeatNode" presStyleLbl="solidFgAcc1" presStyleIdx="5" presStyleCnt="6"/>
      <dgm:spPr>
        <a:solidFill>
          <a:srgbClr val="00A0D2"/>
        </a:solidFill>
        <a:ln>
          <a:solidFill>
            <a:schemeClr val="tx1"/>
          </a:solidFill>
        </a:ln>
      </dgm:spPr>
    </dgm:pt>
  </dgm:ptLst>
  <dgm:cxnLst>
    <dgm:cxn modelId="{BE483C94-CD4A-4C38-8048-0E185CE52F5E}" type="presOf" srcId="{08C1A6C9-2863-467F-9AEB-DB63DD4CBBD8}" destId="{690F1CFF-73A8-4E54-A0E8-BA5524EB1ECA}" srcOrd="0" destOrd="0" presId="urn:microsoft.com/office/officeart/2008/layout/VerticalCurvedList"/>
    <dgm:cxn modelId="{43CDDED1-67A0-49EC-9B31-EE409AE2FB19}" srcId="{9EA76E2F-A108-4654-A732-C45CDF89805D}" destId="{B783B208-DBE6-4BD3-8EEC-C463E954A921}" srcOrd="5" destOrd="0" parTransId="{855ECD60-F08D-4AE1-ADFE-93AAD9442530}" sibTransId="{5FA85B71-C718-40DC-846C-68B463C71ACA}"/>
    <dgm:cxn modelId="{614B1386-B1AF-46A2-A6AE-E6D44B137466}" type="presOf" srcId="{D3CF1E51-EC89-46FB-A787-724D01823448}" destId="{7ED87D6C-512B-4BB2-A29F-EC612AF522D4}" srcOrd="0" destOrd="0" presId="urn:microsoft.com/office/officeart/2008/layout/VerticalCurvedList"/>
    <dgm:cxn modelId="{5CEE6DE3-8C9A-4B65-ADCC-CEF7EC88C108}" srcId="{9EA76E2F-A108-4654-A732-C45CDF89805D}" destId="{90DF1C92-5C0F-466C-AB4B-2B915925E394}" srcOrd="0" destOrd="0" parTransId="{800BFD09-9484-45C4-BEE3-4EEBD3DF961B}" sibTransId="{08C1A6C9-2863-467F-9AEB-DB63DD4CBBD8}"/>
    <dgm:cxn modelId="{8214DC52-2386-4CE5-A8D9-BCCC6B45A6BF}" srcId="{9EA76E2F-A108-4654-A732-C45CDF89805D}" destId="{C2A4A623-014D-461A-B379-377DCDF68525}" srcOrd="1" destOrd="0" parTransId="{B7AF7D92-A180-464F-8DC1-F9972281E654}" sibTransId="{5AB9AF34-6A00-4935-B17E-10ECBD494E9D}"/>
    <dgm:cxn modelId="{E6667ABA-A796-4040-9182-65568DD7494D}" type="presOf" srcId="{C2A4A623-014D-461A-B379-377DCDF68525}" destId="{89EB7B9F-4CAC-4471-A50E-EFD555939727}" srcOrd="0" destOrd="0" presId="urn:microsoft.com/office/officeart/2008/layout/VerticalCurvedList"/>
    <dgm:cxn modelId="{91847FD6-834A-4BBF-8C41-B26035F2D257}" srcId="{9EA76E2F-A108-4654-A732-C45CDF89805D}" destId="{0427388F-80F6-4FFC-B85B-305BCC6B4E9D}" srcOrd="3" destOrd="0" parTransId="{94DB1D60-91D5-4F9B-8216-B4FC70EF68C5}" sibTransId="{97FC3FF4-EA53-4686-B758-36511EF9A783}"/>
    <dgm:cxn modelId="{3663CB73-7146-433D-A037-171B7E04757D}" type="presOf" srcId="{9EA76E2F-A108-4654-A732-C45CDF89805D}" destId="{682F2A35-369B-46F0-B44E-973147B19A19}" srcOrd="0" destOrd="0" presId="urn:microsoft.com/office/officeart/2008/layout/VerticalCurvedList"/>
    <dgm:cxn modelId="{CCD6C7F6-FC34-48A6-9AD6-D936AC60FB4E}" type="presOf" srcId="{0427388F-80F6-4FFC-B85B-305BCC6B4E9D}" destId="{ECB9217D-DA99-44D9-BE69-AAF3F03A25A8}" srcOrd="0" destOrd="0" presId="urn:microsoft.com/office/officeart/2008/layout/VerticalCurvedList"/>
    <dgm:cxn modelId="{A9FAD419-00CF-4656-AD56-35A194B97F50}" srcId="{9EA76E2F-A108-4654-A732-C45CDF89805D}" destId="{D3CF1E51-EC89-46FB-A787-724D01823448}" srcOrd="4" destOrd="0" parTransId="{B6E4707F-14CE-460E-AED5-2C9CEF91C3E7}" sibTransId="{A5EC11DD-5C5C-4D1B-9348-38671CF9309B}"/>
    <dgm:cxn modelId="{7BF9EC41-710F-4888-AAB4-265ADF02C1C7}" type="presOf" srcId="{B783B208-DBE6-4BD3-8EEC-C463E954A921}" destId="{050840EC-8826-46EF-8170-DD07D3F0B997}" srcOrd="0" destOrd="0" presId="urn:microsoft.com/office/officeart/2008/layout/VerticalCurvedList"/>
    <dgm:cxn modelId="{9B40A66A-B5B6-44C1-BF42-1228D1357613}" srcId="{9EA76E2F-A108-4654-A732-C45CDF89805D}" destId="{163ED239-64BE-4E2D-BD0C-B2B969CC39C2}" srcOrd="2" destOrd="0" parTransId="{814E0408-DA37-4A04-A64C-C7B0368BB235}" sibTransId="{E1113C1E-8996-4B3E-B9A0-CBEEAC46E27C}"/>
    <dgm:cxn modelId="{49B345B0-6B0C-473B-838F-C0B2150247C6}" type="presOf" srcId="{163ED239-64BE-4E2D-BD0C-B2B969CC39C2}" destId="{8EAEF58A-267D-434E-A401-4BD6E40A2DE4}" srcOrd="0" destOrd="0" presId="urn:microsoft.com/office/officeart/2008/layout/VerticalCurvedList"/>
    <dgm:cxn modelId="{83F44FE4-78C5-4B41-8602-CB8AA5598C8E}" type="presOf" srcId="{90DF1C92-5C0F-466C-AB4B-2B915925E394}" destId="{FC4AD23F-4DB5-4E54-AA0C-75148422616F}" srcOrd="0" destOrd="0" presId="urn:microsoft.com/office/officeart/2008/layout/VerticalCurvedList"/>
    <dgm:cxn modelId="{5BCE9141-089B-429F-85CD-06B8AE9C5403}" type="presParOf" srcId="{682F2A35-369B-46F0-B44E-973147B19A19}" destId="{8EC678CF-3517-4A20-AF38-2255E71F4789}" srcOrd="0" destOrd="0" presId="urn:microsoft.com/office/officeart/2008/layout/VerticalCurvedList"/>
    <dgm:cxn modelId="{7E3FC40C-16B2-487F-AC7F-DA19E9D8B1B1}" type="presParOf" srcId="{8EC678CF-3517-4A20-AF38-2255E71F4789}" destId="{9D0E6EFE-CF15-4B2C-B042-1355DB2F3BEF}" srcOrd="0" destOrd="0" presId="urn:microsoft.com/office/officeart/2008/layout/VerticalCurvedList"/>
    <dgm:cxn modelId="{35DE2084-C131-4EB0-AB8B-D531100E6D7C}" type="presParOf" srcId="{9D0E6EFE-CF15-4B2C-B042-1355DB2F3BEF}" destId="{FFBBBC6D-8D60-4F71-9E72-FBBC11EC5500}" srcOrd="0" destOrd="0" presId="urn:microsoft.com/office/officeart/2008/layout/VerticalCurvedList"/>
    <dgm:cxn modelId="{3E8247EA-101A-4430-AD1A-6189CC1635E0}" type="presParOf" srcId="{9D0E6EFE-CF15-4B2C-B042-1355DB2F3BEF}" destId="{690F1CFF-73A8-4E54-A0E8-BA5524EB1ECA}" srcOrd="1" destOrd="0" presId="urn:microsoft.com/office/officeart/2008/layout/VerticalCurvedList"/>
    <dgm:cxn modelId="{AE3AD5CC-8172-45B3-8DA5-EADBD4732A46}" type="presParOf" srcId="{9D0E6EFE-CF15-4B2C-B042-1355DB2F3BEF}" destId="{A885AF4B-AAFA-44B5-A740-69A7D0539B6C}" srcOrd="2" destOrd="0" presId="urn:microsoft.com/office/officeart/2008/layout/VerticalCurvedList"/>
    <dgm:cxn modelId="{4E47A384-A70E-4648-8041-1715FFD84C49}" type="presParOf" srcId="{9D0E6EFE-CF15-4B2C-B042-1355DB2F3BEF}" destId="{6E70D5D4-7EE5-4DB0-8C7F-75CDC5F899FB}" srcOrd="3" destOrd="0" presId="urn:microsoft.com/office/officeart/2008/layout/VerticalCurvedList"/>
    <dgm:cxn modelId="{B23F3C95-6CA1-4900-89AF-44B8E0BE9242}" type="presParOf" srcId="{8EC678CF-3517-4A20-AF38-2255E71F4789}" destId="{FC4AD23F-4DB5-4E54-AA0C-75148422616F}" srcOrd="1" destOrd="0" presId="urn:microsoft.com/office/officeart/2008/layout/VerticalCurvedList"/>
    <dgm:cxn modelId="{4448B6EF-642C-4B14-95DB-F77097318BD9}" type="presParOf" srcId="{8EC678CF-3517-4A20-AF38-2255E71F4789}" destId="{8C17E9DA-E205-4055-BF0D-7E5FA7FEB64C}" srcOrd="2" destOrd="0" presId="urn:microsoft.com/office/officeart/2008/layout/VerticalCurvedList"/>
    <dgm:cxn modelId="{1C5DE3D2-76B5-4CFB-9B37-3DC58BDCD4D2}" type="presParOf" srcId="{8C17E9DA-E205-4055-BF0D-7E5FA7FEB64C}" destId="{236E40D1-B52A-4086-9BAB-84F66BD24684}" srcOrd="0" destOrd="0" presId="urn:microsoft.com/office/officeart/2008/layout/VerticalCurvedList"/>
    <dgm:cxn modelId="{35AEA659-3F38-4296-82F1-4B87F4F0D394}" type="presParOf" srcId="{8EC678CF-3517-4A20-AF38-2255E71F4789}" destId="{89EB7B9F-4CAC-4471-A50E-EFD555939727}" srcOrd="3" destOrd="0" presId="urn:microsoft.com/office/officeart/2008/layout/VerticalCurvedList"/>
    <dgm:cxn modelId="{3D2F4624-48DA-4FD3-BD67-BDE70EBE19F2}" type="presParOf" srcId="{8EC678CF-3517-4A20-AF38-2255E71F4789}" destId="{B9ABC60D-37EC-48CC-8997-D004A4A30B11}" srcOrd="4" destOrd="0" presId="urn:microsoft.com/office/officeart/2008/layout/VerticalCurvedList"/>
    <dgm:cxn modelId="{D73E73FE-226A-45B0-AEE1-9FE4E644D675}" type="presParOf" srcId="{B9ABC60D-37EC-48CC-8997-D004A4A30B11}" destId="{C4004B1A-1F0A-413D-A43F-3547F30BEB45}" srcOrd="0" destOrd="0" presId="urn:microsoft.com/office/officeart/2008/layout/VerticalCurvedList"/>
    <dgm:cxn modelId="{A62DA22D-CED8-419C-BC24-AAB6E1FE9B49}" type="presParOf" srcId="{8EC678CF-3517-4A20-AF38-2255E71F4789}" destId="{8EAEF58A-267D-434E-A401-4BD6E40A2DE4}" srcOrd="5" destOrd="0" presId="urn:microsoft.com/office/officeart/2008/layout/VerticalCurvedList"/>
    <dgm:cxn modelId="{365FFAEC-D0CC-4AA8-AC71-8BAB2350F664}" type="presParOf" srcId="{8EC678CF-3517-4A20-AF38-2255E71F4789}" destId="{EDA61797-E729-4320-8CC2-9E7D08389675}" srcOrd="6" destOrd="0" presId="urn:microsoft.com/office/officeart/2008/layout/VerticalCurvedList"/>
    <dgm:cxn modelId="{65563DFA-A12D-4BAF-B2D5-8D67BE533B44}" type="presParOf" srcId="{EDA61797-E729-4320-8CC2-9E7D08389675}" destId="{30BD4190-9365-46CA-BF24-34592F16742F}" srcOrd="0" destOrd="0" presId="urn:microsoft.com/office/officeart/2008/layout/VerticalCurvedList"/>
    <dgm:cxn modelId="{617F5BDE-AD2C-4017-A964-558081BBAC0A}" type="presParOf" srcId="{8EC678CF-3517-4A20-AF38-2255E71F4789}" destId="{ECB9217D-DA99-44D9-BE69-AAF3F03A25A8}" srcOrd="7" destOrd="0" presId="urn:microsoft.com/office/officeart/2008/layout/VerticalCurvedList"/>
    <dgm:cxn modelId="{D12E4C59-23B6-4061-9A74-53FE315B2C9F}" type="presParOf" srcId="{8EC678CF-3517-4A20-AF38-2255E71F4789}" destId="{709D38E9-FE5D-452B-9B2F-0B612B4F80DD}" srcOrd="8" destOrd="0" presId="urn:microsoft.com/office/officeart/2008/layout/VerticalCurvedList"/>
    <dgm:cxn modelId="{46A5C6C7-1D60-437F-B984-AECC5DFF972D}" type="presParOf" srcId="{709D38E9-FE5D-452B-9B2F-0B612B4F80DD}" destId="{3A624833-3D07-40E8-BA35-CC127AF385B7}" srcOrd="0" destOrd="0" presId="urn:microsoft.com/office/officeart/2008/layout/VerticalCurvedList"/>
    <dgm:cxn modelId="{DA525CA7-ECC1-4172-97C0-F58D415FEE4A}" type="presParOf" srcId="{8EC678CF-3517-4A20-AF38-2255E71F4789}" destId="{7ED87D6C-512B-4BB2-A29F-EC612AF522D4}" srcOrd="9" destOrd="0" presId="urn:microsoft.com/office/officeart/2008/layout/VerticalCurvedList"/>
    <dgm:cxn modelId="{D196C1EF-E808-4830-A9B7-90DF2CBA4526}" type="presParOf" srcId="{8EC678CF-3517-4A20-AF38-2255E71F4789}" destId="{73F750C3-0132-48B7-AA7B-8B549684320E}" srcOrd="10" destOrd="0" presId="urn:microsoft.com/office/officeart/2008/layout/VerticalCurvedList"/>
    <dgm:cxn modelId="{5A8512DE-28A0-46AD-8680-D1702DF5C72C}" type="presParOf" srcId="{73F750C3-0132-48B7-AA7B-8B549684320E}" destId="{86C4822A-B95B-458E-BF4C-3F3799A9E082}" srcOrd="0" destOrd="0" presId="urn:microsoft.com/office/officeart/2008/layout/VerticalCurvedList"/>
    <dgm:cxn modelId="{34A915AF-1CE7-4CD2-8528-24525BFDD4F0}" type="presParOf" srcId="{8EC678CF-3517-4A20-AF38-2255E71F4789}" destId="{050840EC-8826-46EF-8170-DD07D3F0B997}" srcOrd="11" destOrd="0" presId="urn:microsoft.com/office/officeart/2008/layout/VerticalCurvedList"/>
    <dgm:cxn modelId="{38077C0C-6EDD-4112-9515-FEDF5791435F}" type="presParOf" srcId="{8EC678CF-3517-4A20-AF38-2255E71F4789}" destId="{31769CCF-1885-4818-A634-F7FD49CEB789}" srcOrd="12" destOrd="0" presId="urn:microsoft.com/office/officeart/2008/layout/VerticalCurvedList"/>
    <dgm:cxn modelId="{912C9B1F-5A33-4E33-AFE5-4EDDF1EB0B1A}" type="presParOf" srcId="{31769CCF-1885-4818-A634-F7FD49CEB789}" destId="{DE812B57-2F84-4F21-8787-09FA6C7AF75D}"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07361700-4B6C-4761-B55F-1CF70B5F5B1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7FA533-B210-41BF-80C2-245859A20444}">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must ensure to present all the facts and practical aspects to the management in an unbiased manner</a:t>
          </a:r>
        </a:p>
      </dgm:t>
    </dgm:pt>
    <dgm:pt modelId="{25202A50-29FB-4EBA-ABB5-CFF3DF77C9E7}" type="parTrans" cxnId="{1CF8E029-9129-49DD-8F0D-C2A802CDA17D}">
      <dgm:prSet/>
      <dgm:spPr/>
      <dgm:t>
        <a:bodyPr/>
        <a:lstStyle/>
        <a:p>
          <a:endParaRPr lang="en-US"/>
        </a:p>
      </dgm:t>
    </dgm:pt>
    <dgm:pt modelId="{2B46E8BF-1B87-461D-8D2B-3F8A4065B156}" type="sibTrans" cxnId="{1CF8E029-9129-49DD-8F0D-C2A802CDA17D}">
      <dgm:prSet/>
      <dgm:spPr/>
      <dgm:t>
        <a:bodyPr/>
        <a:lstStyle/>
        <a:p>
          <a:endParaRPr lang="en-US"/>
        </a:p>
      </dgm:t>
    </dgm:pt>
    <dgm:pt modelId="{1921F782-7D4C-4E8C-A3F6-84E0F850894B}">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must not only propose additional information to be added to BI but also suggest a process to be undertaken operationally to cover all aspects</a:t>
          </a:r>
        </a:p>
      </dgm:t>
    </dgm:pt>
    <dgm:pt modelId="{6ADB384F-E6D9-4027-8EA0-25DDD0750363}" type="parTrans" cxnId="{DD249CC5-6D51-40DC-B2FC-69FF9D8EF289}">
      <dgm:prSet/>
      <dgm:spPr/>
      <dgm:t>
        <a:bodyPr/>
        <a:lstStyle/>
        <a:p>
          <a:endParaRPr lang="en-US"/>
        </a:p>
      </dgm:t>
    </dgm:pt>
    <dgm:pt modelId="{ABB3FD5E-21FF-4C54-92CB-87F901D9D6FA}" type="sibTrans" cxnId="{DD249CC5-6D51-40DC-B2FC-69FF9D8EF289}">
      <dgm:prSet/>
      <dgm:spPr/>
      <dgm:t>
        <a:bodyPr/>
        <a:lstStyle/>
        <a:p>
          <a:endParaRPr lang="en-US"/>
        </a:p>
      </dgm:t>
    </dgm:pt>
    <dgm:pt modelId="{9DCC1D1D-D2AB-4024-A1DE-F25C0A71D0DF}">
      <dgm:prSet phldrT="[Text]" custT="1"/>
      <dgm:spPr>
        <a:solidFill>
          <a:schemeClr val="bg1"/>
        </a:solidFill>
        <a:ln>
          <a:solidFill>
            <a:srgbClr val="336699"/>
          </a:solidFill>
        </a:ln>
      </dgm:spPr>
      <dgm:t>
        <a:bodyPr/>
        <a:lstStyle/>
        <a:p>
          <a:endParaRPr lang="en-US" sz="2000" b="0" i="1" dirty="0">
            <a:latin typeface="Trebuchet MS" panose="020B0603020202020204" pitchFamily="34" charset="0"/>
          </a:endParaRPr>
        </a:p>
      </dgm:t>
    </dgm:pt>
    <dgm:pt modelId="{FD4E3DA7-B390-401C-892D-389D00024959}" type="parTrans" cxnId="{E111E1DD-0D6A-435F-8195-F8BB4C272B22}">
      <dgm:prSet/>
      <dgm:spPr/>
      <dgm:t>
        <a:bodyPr/>
        <a:lstStyle/>
        <a:p>
          <a:endParaRPr lang="en-US"/>
        </a:p>
      </dgm:t>
    </dgm:pt>
    <dgm:pt modelId="{9761E0A7-A0D0-4595-9D09-C7CFCFAA886A}" type="sibTrans" cxnId="{E111E1DD-0D6A-435F-8195-F8BB4C272B22}">
      <dgm:prSet/>
      <dgm:spPr/>
      <dgm:t>
        <a:bodyPr/>
        <a:lstStyle/>
        <a:p>
          <a:endParaRPr lang="en-US"/>
        </a:p>
      </dgm:t>
    </dgm:pt>
    <dgm:pt modelId="{BABC67CE-1895-4BFE-B5AB-4C5DC0AA1C76}">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Balanced approach must be suggested that will  take into consideration all the stakeholders and the possible interactions between them</a:t>
          </a:r>
        </a:p>
      </dgm:t>
    </dgm:pt>
    <dgm:pt modelId="{4826CB49-C838-459D-9880-CC4D4EB56164}" type="parTrans" cxnId="{14EA6308-5E90-4231-9772-99FFB9EC1768}">
      <dgm:prSet/>
      <dgm:spPr/>
      <dgm:t>
        <a:bodyPr/>
        <a:lstStyle/>
        <a:p>
          <a:endParaRPr lang="en-US"/>
        </a:p>
      </dgm:t>
    </dgm:pt>
    <dgm:pt modelId="{B828ABDC-EEA7-4AD8-9B04-47F2761FADA7}" type="sibTrans" cxnId="{14EA6308-5E90-4231-9772-99FFB9EC1768}">
      <dgm:prSet/>
      <dgm:spPr/>
      <dgm:t>
        <a:bodyPr/>
        <a:lstStyle/>
        <a:p>
          <a:endParaRPr lang="en-US"/>
        </a:p>
      </dgm:t>
    </dgm:pt>
    <dgm:pt modelId="{B5EA24F6-4770-489D-BC04-0983E44C9DFD}">
      <dgm:prSet phldrT="[Text]" custT="1"/>
      <dgm:spPr>
        <a:solidFill>
          <a:schemeClr val="bg1"/>
        </a:solidFill>
        <a:ln>
          <a:solidFill>
            <a:srgbClr val="336699"/>
          </a:solidFill>
        </a:ln>
      </dgm:spPr>
      <dgm:t>
        <a:bodyPr/>
        <a:lstStyle/>
        <a:p>
          <a:endParaRPr lang="en-US" sz="2000" b="0" i="1" dirty="0">
            <a:latin typeface="Trebuchet MS" panose="020B0603020202020204" pitchFamily="34" charset="0"/>
          </a:endParaRPr>
        </a:p>
      </dgm:t>
    </dgm:pt>
    <dgm:pt modelId="{0030F3DB-FE80-4904-9BC5-29D169ACB9BE}" type="parTrans" cxnId="{B767D023-AC7A-4F36-89C9-46A4A846B9B4}">
      <dgm:prSet/>
      <dgm:spPr/>
      <dgm:t>
        <a:bodyPr/>
        <a:lstStyle/>
        <a:p>
          <a:endParaRPr lang="en-US"/>
        </a:p>
      </dgm:t>
    </dgm:pt>
    <dgm:pt modelId="{0D6B689B-861C-4FAB-979C-7ACA5625C2B3}" type="sibTrans" cxnId="{B767D023-AC7A-4F36-89C9-46A4A846B9B4}">
      <dgm:prSet/>
      <dgm:spPr/>
      <dgm:t>
        <a:bodyPr/>
        <a:lstStyle/>
        <a:p>
          <a:endParaRPr lang="en-US"/>
        </a:p>
      </dgm:t>
    </dgm:pt>
    <dgm:pt modelId="{F94B43B7-53A6-4D0A-9BE8-154F1686172D}">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is required to convince the senior management of the company</a:t>
          </a:r>
          <a:endParaRPr lang="en-US" sz="1800" b="0" i="1"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endParaRPr>
        </a:p>
      </dgm:t>
    </dgm:pt>
    <dgm:pt modelId="{1FBD5E13-7EA4-4A85-A097-B839BD6A4F3B}" type="parTrans" cxnId="{482E60F1-15F0-45E7-A955-EDEABDCE11F4}">
      <dgm:prSet/>
      <dgm:spPr/>
      <dgm:t>
        <a:bodyPr/>
        <a:lstStyle/>
        <a:p>
          <a:endParaRPr lang="en-US"/>
        </a:p>
      </dgm:t>
    </dgm:pt>
    <dgm:pt modelId="{ACAB651B-B8EF-45F6-BC2B-29460BD8BF06}" type="sibTrans" cxnId="{482E60F1-15F0-45E7-A955-EDEABDCE11F4}">
      <dgm:prSet/>
      <dgm:spPr/>
      <dgm:t>
        <a:bodyPr/>
        <a:lstStyle/>
        <a:p>
          <a:endParaRPr lang="en-US"/>
        </a:p>
      </dgm:t>
    </dgm:pt>
    <dgm:pt modelId="{F7824FCE-AF76-461C-ABD5-26FDF08DF840}">
      <dgm:prSet phldrT="[Text]" custT="1"/>
      <dgm:spPr>
        <a:solidFill>
          <a:schemeClr val="bg1"/>
        </a:solidFill>
        <a:ln>
          <a:solidFill>
            <a:srgbClr val="336699"/>
          </a:solidFill>
        </a:ln>
      </dgm:spPr>
      <dgm:t>
        <a:bodyPr/>
        <a:lstStyle/>
        <a:p>
          <a:endParaRPr lang="en-US" sz="2000" i="1" dirty="0">
            <a:latin typeface="Trebuchet MS" panose="020B0603020202020204" pitchFamily="34" charset="0"/>
          </a:endParaRPr>
        </a:p>
      </dgm:t>
    </dgm:pt>
    <dgm:pt modelId="{130D80E2-00E7-423B-B437-35732C7A892B}" type="parTrans" cxnId="{164BDE9B-6C97-433B-9D10-31A61A24BBB6}">
      <dgm:prSet/>
      <dgm:spPr/>
      <dgm:t>
        <a:bodyPr/>
        <a:lstStyle/>
        <a:p>
          <a:endParaRPr lang="en-US"/>
        </a:p>
      </dgm:t>
    </dgm:pt>
    <dgm:pt modelId="{25FADAE2-0B31-4018-97B4-9D6FDD3C826A}" type="sibTrans" cxnId="{164BDE9B-6C97-433B-9D10-31A61A24BBB6}">
      <dgm:prSet/>
      <dgm:spPr/>
      <dgm:t>
        <a:bodyPr/>
        <a:lstStyle/>
        <a:p>
          <a:endParaRPr lang="en-US"/>
        </a:p>
      </dgm:t>
    </dgm:pt>
    <dgm:pt modelId="{63A38BEE-53F5-44CF-8B5B-DAED5C650C08}">
      <dgm:prSet phldrT="[Text]" custT="1"/>
      <dgm:spPr>
        <a:solidFill>
          <a:schemeClr val="bg1"/>
        </a:solidFill>
        <a:ln>
          <a:solidFill>
            <a:srgbClr val="336699"/>
          </a:solidFill>
        </a:ln>
      </dgm:spPr>
      <dgm:t>
        <a:bodyPr/>
        <a:lstStyle/>
        <a:p>
          <a:endParaRPr lang="en-US" sz="2000" b="0" i="1" dirty="0">
            <a:latin typeface="Trebuchet MS" panose="020B0603020202020204" pitchFamily="34" charset="0"/>
          </a:endParaRPr>
        </a:p>
      </dgm:t>
    </dgm:pt>
    <dgm:pt modelId="{B3FB6556-CA7B-4940-8947-B1AFEE14DC61}" type="sibTrans" cxnId="{1148142B-7A73-451D-A2EE-77BCE0A10560}">
      <dgm:prSet/>
      <dgm:spPr/>
      <dgm:t>
        <a:bodyPr/>
        <a:lstStyle/>
        <a:p>
          <a:endParaRPr lang="en-US"/>
        </a:p>
      </dgm:t>
    </dgm:pt>
    <dgm:pt modelId="{C6C17DA4-3110-43E7-B564-5E515326314B}" type="parTrans" cxnId="{1148142B-7A73-451D-A2EE-77BCE0A10560}">
      <dgm:prSet/>
      <dgm:spPr/>
      <dgm:t>
        <a:bodyPr/>
        <a:lstStyle/>
        <a:p>
          <a:endParaRPr lang="en-US"/>
        </a:p>
      </dgm:t>
    </dgm:pt>
    <dgm:pt modelId="{F2231FAC-683B-43B2-9379-86852740CABE}" type="pres">
      <dgm:prSet presAssocID="{07361700-4B6C-4761-B55F-1CF70B5F5B1B}" presName="linear" presStyleCnt="0">
        <dgm:presLayoutVars>
          <dgm:dir/>
          <dgm:animLvl val="lvl"/>
          <dgm:resizeHandles val="exact"/>
        </dgm:presLayoutVars>
      </dgm:prSet>
      <dgm:spPr/>
      <dgm:t>
        <a:bodyPr/>
        <a:lstStyle/>
        <a:p>
          <a:endParaRPr lang="en-US"/>
        </a:p>
      </dgm:t>
    </dgm:pt>
    <dgm:pt modelId="{0C5DADA8-E13E-4BC5-BE50-1429277A82D5}" type="pres">
      <dgm:prSet presAssocID="{F94B43B7-53A6-4D0A-9BE8-154F1686172D}" presName="parentLin" presStyleCnt="0"/>
      <dgm:spPr/>
    </dgm:pt>
    <dgm:pt modelId="{4896F07C-F137-4A0C-9B31-529E53394451}" type="pres">
      <dgm:prSet presAssocID="{F94B43B7-53A6-4D0A-9BE8-154F1686172D}" presName="parentLeftMargin" presStyleLbl="node1" presStyleIdx="0" presStyleCnt="4"/>
      <dgm:spPr/>
      <dgm:t>
        <a:bodyPr/>
        <a:lstStyle/>
        <a:p>
          <a:endParaRPr lang="en-US"/>
        </a:p>
      </dgm:t>
    </dgm:pt>
    <dgm:pt modelId="{9A3C02F2-B27F-44AF-B4B6-440BABEA8DEC}" type="pres">
      <dgm:prSet presAssocID="{F94B43B7-53A6-4D0A-9BE8-154F1686172D}" presName="parentText" presStyleLbl="node1" presStyleIdx="0" presStyleCnt="4" custScaleX="142857" custLinFactNeighborX="-3425" custLinFactNeighborY="4962">
        <dgm:presLayoutVars>
          <dgm:chMax val="0"/>
          <dgm:bulletEnabled val="1"/>
        </dgm:presLayoutVars>
      </dgm:prSet>
      <dgm:spPr/>
      <dgm:t>
        <a:bodyPr/>
        <a:lstStyle/>
        <a:p>
          <a:endParaRPr lang="en-US"/>
        </a:p>
      </dgm:t>
    </dgm:pt>
    <dgm:pt modelId="{F4F4B663-6327-4C0F-A80A-05C8311817E4}" type="pres">
      <dgm:prSet presAssocID="{F94B43B7-53A6-4D0A-9BE8-154F1686172D}" presName="negativeSpace" presStyleCnt="0"/>
      <dgm:spPr/>
    </dgm:pt>
    <dgm:pt modelId="{86BED5EC-BFF1-4253-B71F-285C44E392FD}" type="pres">
      <dgm:prSet presAssocID="{F94B43B7-53A6-4D0A-9BE8-154F1686172D}" presName="childText" presStyleLbl="conFgAcc1" presStyleIdx="0" presStyleCnt="4">
        <dgm:presLayoutVars>
          <dgm:bulletEnabled val="1"/>
        </dgm:presLayoutVars>
      </dgm:prSet>
      <dgm:spPr/>
      <dgm:t>
        <a:bodyPr/>
        <a:lstStyle/>
        <a:p>
          <a:endParaRPr lang="en-US"/>
        </a:p>
      </dgm:t>
    </dgm:pt>
    <dgm:pt modelId="{99B6C95D-CB41-4565-916C-AAFBDBD0A6EC}" type="pres">
      <dgm:prSet presAssocID="{ACAB651B-B8EF-45F6-BC2B-29460BD8BF06}" presName="spaceBetweenRectangles" presStyleCnt="0"/>
      <dgm:spPr/>
    </dgm:pt>
    <dgm:pt modelId="{99DF4570-F9CD-4741-B9A5-32B425A0D0EC}" type="pres">
      <dgm:prSet presAssocID="{B17FA533-B210-41BF-80C2-245859A20444}" presName="parentLin" presStyleCnt="0"/>
      <dgm:spPr/>
    </dgm:pt>
    <dgm:pt modelId="{D4909E4A-A171-4461-85DC-7D7F20DADAF1}" type="pres">
      <dgm:prSet presAssocID="{B17FA533-B210-41BF-80C2-245859A20444}" presName="parentLeftMargin" presStyleLbl="node1" presStyleIdx="0" presStyleCnt="4"/>
      <dgm:spPr/>
      <dgm:t>
        <a:bodyPr/>
        <a:lstStyle/>
        <a:p>
          <a:endParaRPr lang="en-US"/>
        </a:p>
      </dgm:t>
    </dgm:pt>
    <dgm:pt modelId="{A7F24830-6484-43E9-B1A5-72E9EC2C88BA}" type="pres">
      <dgm:prSet presAssocID="{B17FA533-B210-41BF-80C2-245859A20444}" presName="parentText" presStyleLbl="node1" presStyleIdx="1" presStyleCnt="4" custScaleX="142857">
        <dgm:presLayoutVars>
          <dgm:chMax val="0"/>
          <dgm:bulletEnabled val="1"/>
        </dgm:presLayoutVars>
      </dgm:prSet>
      <dgm:spPr/>
      <dgm:t>
        <a:bodyPr/>
        <a:lstStyle/>
        <a:p>
          <a:endParaRPr lang="en-US"/>
        </a:p>
      </dgm:t>
    </dgm:pt>
    <dgm:pt modelId="{94A69A0D-B84B-4463-984E-BA1269608608}" type="pres">
      <dgm:prSet presAssocID="{B17FA533-B210-41BF-80C2-245859A20444}" presName="negativeSpace" presStyleCnt="0"/>
      <dgm:spPr/>
    </dgm:pt>
    <dgm:pt modelId="{6C3D2275-4729-4692-A37B-7FDD93046180}" type="pres">
      <dgm:prSet presAssocID="{B17FA533-B210-41BF-80C2-245859A20444}" presName="childText" presStyleLbl="conFgAcc1" presStyleIdx="1" presStyleCnt="4" custLinFactNeighborX="78" custLinFactNeighborY="-12043">
        <dgm:presLayoutVars>
          <dgm:bulletEnabled val="1"/>
        </dgm:presLayoutVars>
      </dgm:prSet>
      <dgm:spPr/>
      <dgm:t>
        <a:bodyPr/>
        <a:lstStyle/>
        <a:p>
          <a:endParaRPr lang="en-US"/>
        </a:p>
      </dgm:t>
    </dgm:pt>
    <dgm:pt modelId="{616BE5D0-81C1-4A74-8775-2EBEE0A76622}" type="pres">
      <dgm:prSet presAssocID="{2B46E8BF-1B87-461D-8D2B-3F8A4065B156}" presName="spaceBetweenRectangles" presStyleCnt="0"/>
      <dgm:spPr/>
    </dgm:pt>
    <dgm:pt modelId="{5A513DE4-BD1B-4208-8BC1-510A8371568C}" type="pres">
      <dgm:prSet presAssocID="{1921F782-7D4C-4E8C-A3F6-84E0F850894B}" presName="parentLin" presStyleCnt="0"/>
      <dgm:spPr/>
    </dgm:pt>
    <dgm:pt modelId="{0C7A42E5-5E57-42BD-99E2-744E2A0912BF}" type="pres">
      <dgm:prSet presAssocID="{1921F782-7D4C-4E8C-A3F6-84E0F850894B}" presName="parentLeftMargin" presStyleLbl="node1" presStyleIdx="1" presStyleCnt="4"/>
      <dgm:spPr/>
      <dgm:t>
        <a:bodyPr/>
        <a:lstStyle/>
        <a:p>
          <a:endParaRPr lang="en-US"/>
        </a:p>
      </dgm:t>
    </dgm:pt>
    <dgm:pt modelId="{A76D213E-7340-4B7B-94A8-4B9F58576A10}" type="pres">
      <dgm:prSet presAssocID="{1921F782-7D4C-4E8C-A3F6-84E0F850894B}" presName="parentText" presStyleLbl="node1" presStyleIdx="2" presStyleCnt="4" custScaleX="142857">
        <dgm:presLayoutVars>
          <dgm:chMax val="0"/>
          <dgm:bulletEnabled val="1"/>
        </dgm:presLayoutVars>
      </dgm:prSet>
      <dgm:spPr/>
      <dgm:t>
        <a:bodyPr/>
        <a:lstStyle/>
        <a:p>
          <a:endParaRPr lang="en-US"/>
        </a:p>
      </dgm:t>
    </dgm:pt>
    <dgm:pt modelId="{2E51ABC8-F8E2-4ACA-BE06-324F6DB46EBA}" type="pres">
      <dgm:prSet presAssocID="{1921F782-7D4C-4E8C-A3F6-84E0F850894B}" presName="negativeSpace" presStyleCnt="0"/>
      <dgm:spPr/>
    </dgm:pt>
    <dgm:pt modelId="{506D4533-949A-4871-8A50-01FC1BD48400}" type="pres">
      <dgm:prSet presAssocID="{1921F782-7D4C-4E8C-A3F6-84E0F850894B}" presName="childText" presStyleLbl="conFgAcc1" presStyleIdx="2" presStyleCnt="4">
        <dgm:presLayoutVars>
          <dgm:bulletEnabled val="1"/>
        </dgm:presLayoutVars>
      </dgm:prSet>
      <dgm:spPr/>
      <dgm:t>
        <a:bodyPr/>
        <a:lstStyle/>
        <a:p>
          <a:endParaRPr lang="en-US"/>
        </a:p>
      </dgm:t>
    </dgm:pt>
    <dgm:pt modelId="{46F13F27-8D14-47C5-B159-8B4A8771F95C}" type="pres">
      <dgm:prSet presAssocID="{ABB3FD5E-21FF-4C54-92CB-87F901D9D6FA}" presName="spaceBetweenRectangles" presStyleCnt="0"/>
      <dgm:spPr/>
    </dgm:pt>
    <dgm:pt modelId="{FDD59FDD-7F23-4399-806A-CC01A42A5DC5}" type="pres">
      <dgm:prSet presAssocID="{BABC67CE-1895-4BFE-B5AB-4C5DC0AA1C76}" presName="parentLin" presStyleCnt="0"/>
      <dgm:spPr/>
    </dgm:pt>
    <dgm:pt modelId="{38C38B09-BD7B-4350-BE30-4ACC19B7D343}" type="pres">
      <dgm:prSet presAssocID="{BABC67CE-1895-4BFE-B5AB-4C5DC0AA1C76}" presName="parentLeftMargin" presStyleLbl="node1" presStyleIdx="2" presStyleCnt="4"/>
      <dgm:spPr/>
      <dgm:t>
        <a:bodyPr/>
        <a:lstStyle/>
        <a:p>
          <a:endParaRPr lang="en-US"/>
        </a:p>
      </dgm:t>
    </dgm:pt>
    <dgm:pt modelId="{430B8C71-A078-4048-93A2-319DC0781BFC}" type="pres">
      <dgm:prSet presAssocID="{BABC67CE-1895-4BFE-B5AB-4C5DC0AA1C76}" presName="parentText" presStyleLbl="node1" presStyleIdx="3" presStyleCnt="4" custScaleX="142857" custScaleY="97249" custLinFactNeighborX="0">
        <dgm:presLayoutVars>
          <dgm:chMax val="0"/>
          <dgm:bulletEnabled val="1"/>
        </dgm:presLayoutVars>
      </dgm:prSet>
      <dgm:spPr/>
      <dgm:t>
        <a:bodyPr/>
        <a:lstStyle/>
        <a:p>
          <a:endParaRPr lang="en-US"/>
        </a:p>
      </dgm:t>
    </dgm:pt>
    <dgm:pt modelId="{DBD3CE5E-FEAB-4302-BBF9-7C57A12B4D30}" type="pres">
      <dgm:prSet presAssocID="{BABC67CE-1895-4BFE-B5AB-4C5DC0AA1C76}" presName="negativeSpace" presStyleCnt="0"/>
      <dgm:spPr/>
    </dgm:pt>
    <dgm:pt modelId="{0293CD8A-C150-4D1D-BE4C-BB427C3B14CD}" type="pres">
      <dgm:prSet presAssocID="{BABC67CE-1895-4BFE-B5AB-4C5DC0AA1C76}" presName="childText" presStyleLbl="conFgAcc1" presStyleIdx="3" presStyleCnt="4" custLinFactNeighborY="-10880">
        <dgm:presLayoutVars>
          <dgm:bulletEnabled val="1"/>
        </dgm:presLayoutVars>
      </dgm:prSet>
      <dgm:spPr/>
      <dgm:t>
        <a:bodyPr/>
        <a:lstStyle/>
        <a:p>
          <a:endParaRPr lang="en-US"/>
        </a:p>
      </dgm:t>
    </dgm:pt>
  </dgm:ptLst>
  <dgm:cxnLst>
    <dgm:cxn modelId="{62F774DF-01CA-44F1-B293-7CEACCAFE137}" type="presOf" srcId="{1921F782-7D4C-4E8C-A3F6-84E0F850894B}" destId="{A76D213E-7340-4B7B-94A8-4B9F58576A10}" srcOrd="1" destOrd="0" presId="urn:microsoft.com/office/officeart/2005/8/layout/list1"/>
    <dgm:cxn modelId="{49E0ED21-9EE4-48AA-9C3C-FC3C8F95817D}" type="presOf" srcId="{BABC67CE-1895-4BFE-B5AB-4C5DC0AA1C76}" destId="{38C38B09-BD7B-4350-BE30-4ACC19B7D343}" srcOrd="0" destOrd="0" presId="urn:microsoft.com/office/officeart/2005/8/layout/list1"/>
    <dgm:cxn modelId="{C604592C-4E74-4262-824A-32873119EDE9}" type="presOf" srcId="{F94B43B7-53A6-4D0A-9BE8-154F1686172D}" destId="{9A3C02F2-B27F-44AF-B4B6-440BABEA8DEC}" srcOrd="1" destOrd="0" presId="urn:microsoft.com/office/officeart/2005/8/layout/list1"/>
    <dgm:cxn modelId="{164BDE9B-6C97-433B-9D10-31A61A24BBB6}" srcId="{F94B43B7-53A6-4D0A-9BE8-154F1686172D}" destId="{F7824FCE-AF76-461C-ABD5-26FDF08DF840}" srcOrd="0" destOrd="0" parTransId="{130D80E2-00E7-423B-B437-35732C7A892B}" sibTransId="{25FADAE2-0B31-4018-97B4-9D6FDD3C826A}"/>
    <dgm:cxn modelId="{8D4BE664-E4CE-4755-8DF7-D7703ECEE030}" type="presOf" srcId="{B5EA24F6-4770-489D-BC04-0983E44C9DFD}" destId="{0293CD8A-C150-4D1D-BE4C-BB427C3B14CD}" srcOrd="0" destOrd="0" presId="urn:microsoft.com/office/officeart/2005/8/layout/list1"/>
    <dgm:cxn modelId="{DD249CC5-6D51-40DC-B2FC-69FF9D8EF289}" srcId="{07361700-4B6C-4761-B55F-1CF70B5F5B1B}" destId="{1921F782-7D4C-4E8C-A3F6-84E0F850894B}" srcOrd="2" destOrd="0" parTransId="{6ADB384F-E6D9-4027-8EA0-25DDD0750363}" sibTransId="{ABB3FD5E-21FF-4C54-92CB-87F901D9D6FA}"/>
    <dgm:cxn modelId="{1148142B-7A73-451D-A2EE-77BCE0A10560}" srcId="{B17FA533-B210-41BF-80C2-245859A20444}" destId="{63A38BEE-53F5-44CF-8B5B-DAED5C650C08}" srcOrd="0" destOrd="0" parTransId="{C6C17DA4-3110-43E7-B564-5E515326314B}" sibTransId="{B3FB6556-CA7B-4940-8947-B1AFEE14DC61}"/>
    <dgm:cxn modelId="{01B19E8C-5065-4CDD-88FC-893F2B0E7AB2}" type="presOf" srcId="{9DCC1D1D-D2AB-4024-A1DE-F25C0A71D0DF}" destId="{506D4533-949A-4871-8A50-01FC1BD48400}" srcOrd="0" destOrd="0" presId="urn:microsoft.com/office/officeart/2005/8/layout/list1"/>
    <dgm:cxn modelId="{87AC9753-3E26-4E6F-8248-D3EA101D0E4C}" type="presOf" srcId="{F94B43B7-53A6-4D0A-9BE8-154F1686172D}" destId="{4896F07C-F137-4A0C-9B31-529E53394451}" srcOrd="0" destOrd="0" presId="urn:microsoft.com/office/officeart/2005/8/layout/list1"/>
    <dgm:cxn modelId="{F90F3DBE-C714-4AB7-828C-28E72CD18621}" type="presOf" srcId="{BABC67CE-1895-4BFE-B5AB-4C5DC0AA1C76}" destId="{430B8C71-A078-4048-93A2-319DC0781BFC}" srcOrd="1" destOrd="0" presId="urn:microsoft.com/office/officeart/2005/8/layout/list1"/>
    <dgm:cxn modelId="{482E60F1-15F0-45E7-A955-EDEABDCE11F4}" srcId="{07361700-4B6C-4761-B55F-1CF70B5F5B1B}" destId="{F94B43B7-53A6-4D0A-9BE8-154F1686172D}" srcOrd="0" destOrd="0" parTransId="{1FBD5E13-7EA4-4A85-A097-B839BD6A4F3B}" sibTransId="{ACAB651B-B8EF-45F6-BC2B-29460BD8BF06}"/>
    <dgm:cxn modelId="{14EA6308-5E90-4231-9772-99FFB9EC1768}" srcId="{07361700-4B6C-4761-B55F-1CF70B5F5B1B}" destId="{BABC67CE-1895-4BFE-B5AB-4C5DC0AA1C76}" srcOrd="3" destOrd="0" parTransId="{4826CB49-C838-459D-9880-CC4D4EB56164}" sibTransId="{B828ABDC-EEA7-4AD8-9B04-47F2761FADA7}"/>
    <dgm:cxn modelId="{1CF8E029-9129-49DD-8F0D-C2A802CDA17D}" srcId="{07361700-4B6C-4761-B55F-1CF70B5F5B1B}" destId="{B17FA533-B210-41BF-80C2-245859A20444}" srcOrd="1" destOrd="0" parTransId="{25202A50-29FB-4EBA-ABB5-CFF3DF77C9E7}" sibTransId="{2B46E8BF-1B87-461D-8D2B-3F8A4065B156}"/>
    <dgm:cxn modelId="{B767D023-AC7A-4F36-89C9-46A4A846B9B4}" srcId="{BABC67CE-1895-4BFE-B5AB-4C5DC0AA1C76}" destId="{B5EA24F6-4770-489D-BC04-0983E44C9DFD}" srcOrd="0" destOrd="0" parTransId="{0030F3DB-FE80-4904-9BC5-29D169ACB9BE}" sibTransId="{0D6B689B-861C-4FAB-979C-7ACA5625C2B3}"/>
    <dgm:cxn modelId="{E111E1DD-0D6A-435F-8195-F8BB4C272B22}" srcId="{1921F782-7D4C-4E8C-A3F6-84E0F850894B}" destId="{9DCC1D1D-D2AB-4024-A1DE-F25C0A71D0DF}" srcOrd="0" destOrd="0" parTransId="{FD4E3DA7-B390-401C-892D-389D00024959}" sibTransId="{9761E0A7-A0D0-4595-9D09-C7CFCFAA886A}"/>
    <dgm:cxn modelId="{FC80E25A-EA6B-4FA4-9BFA-B9150A193197}" type="presOf" srcId="{B17FA533-B210-41BF-80C2-245859A20444}" destId="{A7F24830-6484-43E9-B1A5-72E9EC2C88BA}" srcOrd="1" destOrd="0" presId="urn:microsoft.com/office/officeart/2005/8/layout/list1"/>
    <dgm:cxn modelId="{4E3C6420-F53C-4F29-A116-1ACAF7FCEF9D}" type="presOf" srcId="{63A38BEE-53F5-44CF-8B5B-DAED5C650C08}" destId="{6C3D2275-4729-4692-A37B-7FDD93046180}" srcOrd="0" destOrd="0" presId="urn:microsoft.com/office/officeart/2005/8/layout/list1"/>
    <dgm:cxn modelId="{1D049D9C-8A56-4E83-A109-3B5DF4121E65}" type="presOf" srcId="{1921F782-7D4C-4E8C-A3F6-84E0F850894B}" destId="{0C7A42E5-5E57-42BD-99E2-744E2A0912BF}" srcOrd="0" destOrd="0" presId="urn:microsoft.com/office/officeart/2005/8/layout/list1"/>
    <dgm:cxn modelId="{5A220252-FC85-4687-8B76-846A6E3ED33C}" type="presOf" srcId="{F7824FCE-AF76-461C-ABD5-26FDF08DF840}" destId="{86BED5EC-BFF1-4253-B71F-285C44E392FD}" srcOrd="0" destOrd="0" presId="urn:microsoft.com/office/officeart/2005/8/layout/list1"/>
    <dgm:cxn modelId="{7EFA7762-93ED-48C2-BEAE-A3B877F22F13}" type="presOf" srcId="{B17FA533-B210-41BF-80C2-245859A20444}" destId="{D4909E4A-A171-4461-85DC-7D7F20DADAF1}" srcOrd="0" destOrd="0" presId="urn:microsoft.com/office/officeart/2005/8/layout/list1"/>
    <dgm:cxn modelId="{19A550FC-9B6C-4363-98C0-523A8B199CCD}" type="presOf" srcId="{07361700-4B6C-4761-B55F-1CF70B5F5B1B}" destId="{F2231FAC-683B-43B2-9379-86852740CABE}" srcOrd="0" destOrd="0" presId="urn:microsoft.com/office/officeart/2005/8/layout/list1"/>
    <dgm:cxn modelId="{DB2391E8-2125-43CE-8B20-ECE3C2C2FE69}" type="presParOf" srcId="{F2231FAC-683B-43B2-9379-86852740CABE}" destId="{0C5DADA8-E13E-4BC5-BE50-1429277A82D5}" srcOrd="0" destOrd="0" presId="urn:microsoft.com/office/officeart/2005/8/layout/list1"/>
    <dgm:cxn modelId="{C4CCD5DC-D752-4DBD-9EAC-DD7937E1BE93}" type="presParOf" srcId="{0C5DADA8-E13E-4BC5-BE50-1429277A82D5}" destId="{4896F07C-F137-4A0C-9B31-529E53394451}" srcOrd="0" destOrd="0" presId="urn:microsoft.com/office/officeart/2005/8/layout/list1"/>
    <dgm:cxn modelId="{F9378762-549B-41CA-9309-9FE64297092E}" type="presParOf" srcId="{0C5DADA8-E13E-4BC5-BE50-1429277A82D5}" destId="{9A3C02F2-B27F-44AF-B4B6-440BABEA8DEC}" srcOrd="1" destOrd="0" presId="urn:microsoft.com/office/officeart/2005/8/layout/list1"/>
    <dgm:cxn modelId="{E507AA08-B6F0-4DA6-82D0-5C364E96BAC6}" type="presParOf" srcId="{F2231FAC-683B-43B2-9379-86852740CABE}" destId="{F4F4B663-6327-4C0F-A80A-05C8311817E4}" srcOrd="1" destOrd="0" presId="urn:microsoft.com/office/officeart/2005/8/layout/list1"/>
    <dgm:cxn modelId="{E58014D9-7F94-4A85-8B9D-80EB33D0008D}" type="presParOf" srcId="{F2231FAC-683B-43B2-9379-86852740CABE}" destId="{86BED5EC-BFF1-4253-B71F-285C44E392FD}" srcOrd="2" destOrd="0" presId="urn:microsoft.com/office/officeart/2005/8/layout/list1"/>
    <dgm:cxn modelId="{CFBF85B2-DC68-411D-BEEF-479BD0F07A14}" type="presParOf" srcId="{F2231FAC-683B-43B2-9379-86852740CABE}" destId="{99B6C95D-CB41-4565-916C-AAFBDBD0A6EC}" srcOrd="3" destOrd="0" presId="urn:microsoft.com/office/officeart/2005/8/layout/list1"/>
    <dgm:cxn modelId="{39EA4614-9A71-45D3-B162-C269B426539D}" type="presParOf" srcId="{F2231FAC-683B-43B2-9379-86852740CABE}" destId="{99DF4570-F9CD-4741-B9A5-32B425A0D0EC}" srcOrd="4" destOrd="0" presId="urn:microsoft.com/office/officeart/2005/8/layout/list1"/>
    <dgm:cxn modelId="{50547118-17C1-48C4-A235-C62E3B755EA0}" type="presParOf" srcId="{99DF4570-F9CD-4741-B9A5-32B425A0D0EC}" destId="{D4909E4A-A171-4461-85DC-7D7F20DADAF1}" srcOrd="0" destOrd="0" presId="urn:microsoft.com/office/officeart/2005/8/layout/list1"/>
    <dgm:cxn modelId="{B65DDB63-DBCD-45D7-A037-B60EBA5C7DAA}" type="presParOf" srcId="{99DF4570-F9CD-4741-B9A5-32B425A0D0EC}" destId="{A7F24830-6484-43E9-B1A5-72E9EC2C88BA}" srcOrd="1" destOrd="0" presId="urn:microsoft.com/office/officeart/2005/8/layout/list1"/>
    <dgm:cxn modelId="{58A9D79A-73CE-4B67-991B-899807B3D0CC}" type="presParOf" srcId="{F2231FAC-683B-43B2-9379-86852740CABE}" destId="{94A69A0D-B84B-4463-984E-BA1269608608}" srcOrd="5" destOrd="0" presId="urn:microsoft.com/office/officeart/2005/8/layout/list1"/>
    <dgm:cxn modelId="{0C324A82-4014-41A5-8946-16A4127EC859}" type="presParOf" srcId="{F2231FAC-683B-43B2-9379-86852740CABE}" destId="{6C3D2275-4729-4692-A37B-7FDD93046180}" srcOrd="6" destOrd="0" presId="urn:microsoft.com/office/officeart/2005/8/layout/list1"/>
    <dgm:cxn modelId="{36257FC2-95CF-4D15-9BC9-9C1C7346842A}" type="presParOf" srcId="{F2231FAC-683B-43B2-9379-86852740CABE}" destId="{616BE5D0-81C1-4A74-8775-2EBEE0A76622}" srcOrd="7" destOrd="0" presId="urn:microsoft.com/office/officeart/2005/8/layout/list1"/>
    <dgm:cxn modelId="{5D1188D2-198B-4575-BC85-4B98EFEDCBD1}" type="presParOf" srcId="{F2231FAC-683B-43B2-9379-86852740CABE}" destId="{5A513DE4-BD1B-4208-8BC1-510A8371568C}" srcOrd="8" destOrd="0" presId="urn:microsoft.com/office/officeart/2005/8/layout/list1"/>
    <dgm:cxn modelId="{2BCB6718-C0CC-4E70-978D-F91AE92F7B76}" type="presParOf" srcId="{5A513DE4-BD1B-4208-8BC1-510A8371568C}" destId="{0C7A42E5-5E57-42BD-99E2-744E2A0912BF}" srcOrd="0" destOrd="0" presId="urn:microsoft.com/office/officeart/2005/8/layout/list1"/>
    <dgm:cxn modelId="{20D144CD-B841-4BCD-8629-26FABB4C5CDE}" type="presParOf" srcId="{5A513DE4-BD1B-4208-8BC1-510A8371568C}" destId="{A76D213E-7340-4B7B-94A8-4B9F58576A10}" srcOrd="1" destOrd="0" presId="urn:microsoft.com/office/officeart/2005/8/layout/list1"/>
    <dgm:cxn modelId="{83E527B7-5BE8-4492-9D57-D27C2FA5CF14}" type="presParOf" srcId="{F2231FAC-683B-43B2-9379-86852740CABE}" destId="{2E51ABC8-F8E2-4ACA-BE06-324F6DB46EBA}" srcOrd="9" destOrd="0" presId="urn:microsoft.com/office/officeart/2005/8/layout/list1"/>
    <dgm:cxn modelId="{21728E86-223D-44E8-886C-88021E6AFF63}" type="presParOf" srcId="{F2231FAC-683B-43B2-9379-86852740CABE}" destId="{506D4533-949A-4871-8A50-01FC1BD48400}" srcOrd="10" destOrd="0" presId="urn:microsoft.com/office/officeart/2005/8/layout/list1"/>
    <dgm:cxn modelId="{C96A7E5E-871F-4171-ADE7-1AF7B5CFF54C}" type="presParOf" srcId="{F2231FAC-683B-43B2-9379-86852740CABE}" destId="{46F13F27-8D14-47C5-B159-8B4A8771F95C}" srcOrd="11" destOrd="0" presId="urn:microsoft.com/office/officeart/2005/8/layout/list1"/>
    <dgm:cxn modelId="{6EF3C66D-EAA5-4891-9DBB-BD92C4F4AB58}" type="presParOf" srcId="{F2231FAC-683B-43B2-9379-86852740CABE}" destId="{FDD59FDD-7F23-4399-806A-CC01A42A5DC5}" srcOrd="12" destOrd="0" presId="urn:microsoft.com/office/officeart/2005/8/layout/list1"/>
    <dgm:cxn modelId="{DEA95EEE-BFEA-431B-8086-7F81EF66D47E}" type="presParOf" srcId="{FDD59FDD-7F23-4399-806A-CC01A42A5DC5}" destId="{38C38B09-BD7B-4350-BE30-4ACC19B7D343}" srcOrd="0" destOrd="0" presId="urn:microsoft.com/office/officeart/2005/8/layout/list1"/>
    <dgm:cxn modelId="{564BA6ED-DA84-47EE-AFB0-A700946BAA77}" type="presParOf" srcId="{FDD59FDD-7F23-4399-806A-CC01A42A5DC5}" destId="{430B8C71-A078-4048-93A2-319DC0781BFC}" srcOrd="1" destOrd="0" presId="urn:microsoft.com/office/officeart/2005/8/layout/list1"/>
    <dgm:cxn modelId="{BB3913F0-1D80-44CB-8372-C5B6A60E17EA}" type="presParOf" srcId="{F2231FAC-683B-43B2-9379-86852740CABE}" destId="{DBD3CE5E-FEAB-4302-BBF9-7C57A12B4D30}" srcOrd="13" destOrd="0" presId="urn:microsoft.com/office/officeart/2005/8/layout/list1"/>
    <dgm:cxn modelId="{292406CB-94B3-4D22-9B0A-8BA7356929ED}" type="presParOf" srcId="{F2231FAC-683B-43B2-9379-86852740CABE}" destId="{0293CD8A-C150-4D1D-BE4C-BB427C3B14CD}" srcOrd="14"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361700-4B6C-4761-B55F-1CF70B5F5B1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7FA533-B210-41BF-80C2-245859A20444}">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Success depends on appropriate and clear communication with policyholders and with the sales force.</a:t>
          </a:r>
        </a:p>
      </dgm:t>
    </dgm:pt>
    <dgm:pt modelId="{25202A50-29FB-4EBA-ABB5-CFF3DF77C9E7}" type="parTrans" cxnId="{1CF8E029-9129-49DD-8F0D-C2A802CDA17D}">
      <dgm:prSet/>
      <dgm:spPr/>
      <dgm:t>
        <a:bodyPr/>
        <a:lstStyle/>
        <a:p>
          <a:endParaRPr lang="en-US"/>
        </a:p>
      </dgm:t>
    </dgm:pt>
    <dgm:pt modelId="{2B46E8BF-1B87-461D-8D2B-3F8A4065B156}" type="sibTrans" cxnId="{1CF8E029-9129-49DD-8F0D-C2A802CDA17D}">
      <dgm:prSet/>
      <dgm:spPr/>
      <dgm:t>
        <a:bodyPr/>
        <a:lstStyle/>
        <a:p>
          <a:endParaRPr lang="en-US"/>
        </a:p>
      </dgm:t>
    </dgm:pt>
    <dgm:pt modelId="{1921F782-7D4C-4E8C-A3F6-84E0F850894B}">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Calculator may be devised by the company which will clearly compute the IRR for the product and for various benefit payouts under the product.</a:t>
          </a:r>
        </a:p>
      </dgm:t>
    </dgm:pt>
    <dgm:pt modelId="{6ADB384F-E6D9-4027-8EA0-25DDD0750363}" type="parTrans" cxnId="{DD249CC5-6D51-40DC-B2FC-69FF9D8EF289}">
      <dgm:prSet/>
      <dgm:spPr/>
      <dgm:t>
        <a:bodyPr/>
        <a:lstStyle/>
        <a:p>
          <a:endParaRPr lang="en-US"/>
        </a:p>
      </dgm:t>
    </dgm:pt>
    <dgm:pt modelId="{ABB3FD5E-21FF-4C54-92CB-87F901D9D6FA}" type="sibTrans" cxnId="{DD249CC5-6D51-40DC-B2FC-69FF9D8EF289}">
      <dgm:prSet/>
      <dgm:spPr/>
      <dgm:t>
        <a:bodyPr/>
        <a:lstStyle/>
        <a:p>
          <a:endParaRPr lang="en-US"/>
        </a:p>
      </dgm:t>
    </dgm:pt>
    <dgm:pt modelId="{B5EA24F6-4770-489D-BC04-0983E44C9DFD}">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should evaluate the idea of publishing IRR by product type and have in place separate </a:t>
          </a:r>
          <a:r>
            <a:rPr lang="en-IN" sz="1800" dirty="0">
              <a:latin typeface="Trebuchet MS" panose="020B0603020202020204" pitchFamily="34" charset="0"/>
            </a:rPr>
            <a:t>approaches for Pure Term policies, Savings-cum-Protection plans (Non-Participating &amp; Participating), Unit Linked Plans with appropriate disclosures</a:t>
          </a:r>
          <a:endParaRPr lang="en-US" sz="1800" b="0" i="1" dirty="0">
            <a:latin typeface="Trebuchet MS" panose="020B0603020202020204" pitchFamily="34" charset="0"/>
          </a:endParaRPr>
        </a:p>
      </dgm:t>
    </dgm:pt>
    <dgm:pt modelId="{0030F3DB-FE80-4904-9BC5-29D169ACB9BE}" type="parTrans" cxnId="{B767D023-AC7A-4F36-89C9-46A4A846B9B4}">
      <dgm:prSet/>
      <dgm:spPr/>
      <dgm:t>
        <a:bodyPr/>
        <a:lstStyle/>
        <a:p>
          <a:endParaRPr lang="en-US"/>
        </a:p>
      </dgm:t>
    </dgm:pt>
    <dgm:pt modelId="{0D6B689B-861C-4FAB-979C-7ACA5625C2B3}" type="sibTrans" cxnId="{B767D023-AC7A-4F36-89C9-46A4A846B9B4}">
      <dgm:prSet/>
      <dgm:spPr/>
      <dgm:t>
        <a:bodyPr/>
        <a:lstStyle/>
        <a:p>
          <a:endParaRPr lang="en-US"/>
        </a:p>
      </dgm:t>
    </dgm:pt>
    <dgm:pt modelId="{F94B43B7-53A6-4D0A-9BE8-154F1686172D}">
      <dgm:prSet phldrT="[Text]" custT="1"/>
      <dgm:spPr>
        <a:solidFill>
          <a:srgbClr val="00B0F0"/>
        </a:solidFill>
        <a:ln>
          <a:solidFill>
            <a:srgbClr val="336699"/>
          </a:solidFill>
        </a:ln>
      </dgm:spPr>
      <dgm:t>
        <a:bodyPr/>
        <a:lstStyle/>
        <a:p>
          <a:r>
            <a:rPr lang="en-US" sz="1800" b="0" i="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Overall implications of the idea must be considered in terms of cost-benefit analysis, various disclosures to regulator and policyholders, conflicts arising if any and possible resolutions and impact on existing and future new business</a:t>
          </a:r>
          <a:endParaRPr lang="en-US" sz="1800" b="0" i="1"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endParaRPr>
        </a:p>
      </dgm:t>
    </dgm:pt>
    <dgm:pt modelId="{1FBD5E13-7EA4-4A85-A097-B839BD6A4F3B}" type="parTrans" cxnId="{482E60F1-15F0-45E7-A955-EDEABDCE11F4}">
      <dgm:prSet/>
      <dgm:spPr/>
      <dgm:t>
        <a:bodyPr/>
        <a:lstStyle/>
        <a:p>
          <a:endParaRPr lang="en-US"/>
        </a:p>
      </dgm:t>
    </dgm:pt>
    <dgm:pt modelId="{ACAB651B-B8EF-45F6-BC2B-29460BD8BF06}" type="sibTrans" cxnId="{482E60F1-15F0-45E7-A955-EDEABDCE11F4}">
      <dgm:prSet/>
      <dgm:spPr/>
      <dgm:t>
        <a:bodyPr/>
        <a:lstStyle/>
        <a:p>
          <a:endParaRPr lang="en-US"/>
        </a:p>
      </dgm:t>
    </dgm:pt>
    <dgm:pt modelId="{63A38BEE-53F5-44CF-8B5B-DAED5C650C08}">
      <dgm:prSet phldrT="[Text]" custT="1"/>
      <dgm:spPr>
        <a:solidFill>
          <a:schemeClr val="bg1"/>
        </a:solidFill>
        <a:ln>
          <a:solidFill>
            <a:srgbClr val="336699"/>
          </a:solidFill>
        </a:ln>
      </dgm:spPr>
      <dgm:t>
        <a:bodyPr/>
        <a:lstStyle/>
        <a:p>
          <a:endParaRPr lang="en-US" sz="2000" b="0" i="1" dirty="0">
            <a:latin typeface="Trebuchet MS" panose="020B0603020202020204" pitchFamily="34" charset="0"/>
          </a:endParaRPr>
        </a:p>
      </dgm:t>
    </dgm:pt>
    <dgm:pt modelId="{B3FB6556-CA7B-4940-8947-B1AFEE14DC61}" type="sibTrans" cxnId="{1148142B-7A73-451D-A2EE-77BCE0A10560}">
      <dgm:prSet/>
      <dgm:spPr/>
      <dgm:t>
        <a:bodyPr/>
        <a:lstStyle/>
        <a:p>
          <a:endParaRPr lang="en-US"/>
        </a:p>
      </dgm:t>
    </dgm:pt>
    <dgm:pt modelId="{C6C17DA4-3110-43E7-B564-5E515326314B}" type="parTrans" cxnId="{1148142B-7A73-451D-A2EE-77BCE0A10560}">
      <dgm:prSet/>
      <dgm:spPr/>
      <dgm:t>
        <a:bodyPr/>
        <a:lstStyle/>
        <a:p>
          <a:endParaRPr lang="en-US"/>
        </a:p>
      </dgm:t>
    </dgm:pt>
    <dgm:pt modelId="{F2231FAC-683B-43B2-9379-86852740CABE}" type="pres">
      <dgm:prSet presAssocID="{07361700-4B6C-4761-B55F-1CF70B5F5B1B}" presName="linear" presStyleCnt="0">
        <dgm:presLayoutVars>
          <dgm:dir/>
          <dgm:animLvl val="lvl"/>
          <dgm:resizeHandles val="exact"/>
        </dgm:presLayoutVars>
      </dgm:prSet>
      <dgm:spPr/>
      <dgm:t>
        <a:bodyPr/>
        <a:lstStyle/>
        <a:p>
          <a:endParaRPr lang="en-US"/>
        </a:p>
      </dgm:t>
    </dgm:pt>
    <dgm:pt modelId="{0C5DADA8-E13E-4BC5-BE50-1429277A82D5}" type="pres">
      <dgm:prSet presAssocID="{F94B43B7-53A6-4D0A-9BE8-154F1686172D}" presName="parentLin" presStyleCnt="0"/>
      <dgm:spPr/>
    </dgm:pt>
    <dgm:pt modelId="{4896F07C-F137-4A0C-9B31-529E53394451}" type="pres">
      <dgm:prSet presAssocID="{F94B43B7-53A6-4D0A-9BE8-154F1686172D}" presName="parentLeftMargin" presStyleLbl="node1" presStyleIdx="0" presStyleCnt="4"/>
      <dgm:spPr/>
      <dgm:t>
        <a:bodyPr/>
        <a:lstStyle/>
        <a:p>
          <a:endParaRPr lang="en-US"/>
        </a:p>
      </dgm:t>
    </dgm:pt>
    <dgm:pt modelId="{9A3C02F2-B27F-44AF-B4B6-440BABEA8DEC}" type="pres">
      <dgm:prSet presAssocID="{F94B43B7-53A6-4D0A-9BE8-154F1686172D}" presName="parentText" presStyleLbl="node1" presStyleIdx="0" presStyleCnt="4" custScaleX="142857">
        <dgm:presLayoutVars>
          <dgm:chMax val="0"/>
          <dgm:bulletEnabled val="1"/>
        </dgm:presLayoutVars>
      </dgm:prSet>
      <dgm:spPr/>
      <dgm:t>
        <a:bodyPr/>
        <a:lstStyle/>
        <a:p>
          <a:endParaRPr lang="en-US"/>
        </a:p>
      </dgm:t>
    </dgm:pt>
    <dgm:pt modelId="{F4F4B663-6327-4C0F-A80A-05C8311817E4}" type="pres">
      <dgm:prSet presAssocID="{F94B43B7-53A6-4D0A-9BE8-154F1686172D}" presName="negativeSpace" presStyleCnt="0"/>
      <dgm:spPr/>
    </dgm:pt>
    <dgm:pt modelId="{86BED5EC-BFF1-4253-B71F-285C44E392FD}" type="pres">
      <dgm:prSet presAssocID="{F94B43B7-53A6-4D0A-9BE8-154F1686172D}" presName="childText" presStyleLbl="conFgAcc1" presStyleIdx="0" presStyleCnt="4">
        <dgm:presLayoutVars>
          <dgm:bulletEnabled val="1"/>
        </dgm:presLayoutVars>
      </dgm:prSet>
      <dgm:spPr>
        <a:ln>
          <a:solidFill>
            <a:schemeClr val="accent2">
              <a:lumMod val="75000"/>
            </a:schemeClr>
          </a:solidFill>
        </a:ln>
      </dgm:spPr>
    </dgm:pt>
    <dgm:pt modelId="{99B6C95D-CB41-4565-916C-AAFBDBD0A6EC}" type="pres">
      <dgm:prSet presAssocID="{ACAB651B-B8EF-45F6-BC2B-29460BD8BF06}" presName="spaceBetweenRectangles" presStyleCnt="0"/>
      <dgm:spPr/>
    </dgm:pt>
    <dgm:pt modelId="{99DF4570-F9CD-4741-B9A5-32B425A0D0EC}" type="pres">
      <dgm:prSet presAssocID="{B17FA533-B210-41BF-80C2-245859A20444}" presName="parentLin" presStyleCnt="0"/>
      <dgm:spPr/>
    </dgm:pt>
    <dgm:pt modelId="{D4909E4A-A171-4461-85DC-7D7F20DADAF1}" type="pres">
      <dgm:prSet presAssocID="{B17FA533-B210-41BF-80C2-245859A20444}" presName="parentLeftMargin" presStyleLbl="node1" presStyleIdx="0" presStyleCnt="4"/>
      <dgm:spPr/>
      <dgm:t>
        <a:bodyPr/>
        <a:lstStyle/>
        <a:p>
          <a:endParaRPr lang="en-US"/>
        </a:p>
      </dgm:t>
    </dgm:pt>
    <dgm:pt modelId="{A7F24830-6484-43E9-B1A5-72E9EC2C88BA}" type="pres">
      <dgm:prSet presAssocID="{B17FA533-B210-41BF-80C2-245859A20444}" presName="parentText" presStyleLbl="node1" presStyleIdx="1" presStyleCnt="4" custScaleX="142857">
        <dgm:presLayoutVars>
          <dgm:chMax val="0"/>
          <dgm:bulletEnabled val="1"/>
        </dgm:presLayoutVars>
      </dgm:prSet>
      <dgm:spPr/>
      <dgm:t>
        <a:bodyPr/>
        <a:lstStyle/>
        <a:p>
          <a:endParaRPr lang="en-US"/>
        </a:p>
      </dgm:t>
    </dgm:pt>
    <dgm:pt modelId="{94A69A0D-B84B-4463-984E-BA1269608608}" type="pres">
      <dgm:prSet presAssocID="{B17FA533-B210-41BF-80C2-245859A20444}" presName="negativeSpace" presStyleCnt="0"/>
      <dgm:spPr/>
    </dgm:pt>
    <dgm:pt modelId="{6C3D2275-4729-4692-A37B-7FDD93046180}" type="pres">
      <dgm:prSet presAssocID="{B17FA533-B210-41BF-80C2-245859A20444}" presName="childText" presStyleLbl="conFgAcc1" presStyleIdx="1" presStyleCnt="4" custLinFactNeighborX="78" custLinFactNeighborY="-12043">
        <dgm:presLayoutVars>
          <dgm:bulletEnabled val="1"/>
        </dgm:presLayoutVars>
      </dgm:prSet>
      <dgm:spPr/>
      <dgm:t>
        <a:bodyPr/>
        <a:lstStyle/>
        <a:p>
          <a:endParaRPr lang="en-US"/>
        </a:p>
      </dgm:t>
    </dgm:pt>
    <dgm:pt modelId="{616BE5D0-81C1-4A74-8775-2EBEE0A76622}" type="pres">
      <dgm:prSet presAssocID="{2B46E8BF-1B87-461D-8D2B-3F8A4065B156}" presName="spaceBetweenRectangles" presStyleCnt="0"/>
      <dgm:spPr/>
    </dgm:pt>
    <dgm:pt modelId="{5A513DE4-BD1B-4208-8BC1-510A8371568C}" type="pres">
      <dgm:prSet presAssocID="{1921F782-7D4C-4E8C-A3F6-84E0F850894B}" presName="parentLin" presStyleCnt="0"/>
      <dgm:spPr/>
    </dgm:pt>
    <dgm:pt modelId="{0C7A42E5-5E57-42BD-99E2-744E2A0912BF}" type="pres">
      <dgm:prSet presAssocID="{1921F782-7D4C-4E8C-A3F6-84E0F850894B}" presName="parentLeftMargin" presStyleLbl="node1" presStyleIdx="1" presStyleCnt="4"/>
      <dgm:spPr/>
      <dgm:t>
        <a:bodyPr/>
        <a:lstStyle/>
        <a:p>
          <a:endParaRPr lang="en-US"/>
        </a:p>
      </dgm:t>
    </dgm:pt>
    <dgm:pt modelId="{A76D213E-7340-4B7B-94A8-4B9F58576A10}" type="pres">
      <dgm:prSet presAssocID="{1921F782-7D4C-4E8C-A3F6-84E0F850894B}" presName="parentText" presStyleLbl="node1" presStyleIdx="2" presStyleCnt="4" custScaleX="142857">
        <dgm:presLayoutVars>
          <dgm:chMax val="0"/>
          <dgm:bulletEnabled val="1"/>
        </dgm:presLayoutVars>
      </dgm:prSet>
      <dgm:spPr/>
      <dgm:t>
        <a:bodyPr/>
        <a:lstStyle/>
        <a:p>
          <a:endParaRPr lang="en-US"/>
        </a:p>
      </dgm:t>
    </dgm:pt>
    <dgm:pt modelId="{2E51ABC8-F8E2-4ACA-BE06-324F6DB46EBA}" type="pres">
      <dgm:prSet presAssocID="{1921F782-7D4C-4E8C-A3F6-84E0F850894B}" presName="negativeSpace" presStyleCnt="0"/>
      <dgm:spPr/>
    </dgm:pt>
    <dgm:pt modelId="{506D4533-949A-4871-8A50-01FC1BD48400}" type="pres">
      <dgm:prSet presAssocID="{1921F782-7D4C-4E8C-A3F6-84E0F850894B}" presName="childText" presStyleLbl="conFgAcc1" presStyleIdx="2" presStyleCnt="4">
        <dgm:presLayoutVars>
          <dgm:bulletEnabled val="1"/>
        </dgm:presLayoutVars>
      </dgm:prSet>
      <dgm:spPr>
        <a:ln>
          <a:solidFill>
            <a:schemeClr val="accent2">
              <a:lumMod val="75000"/>
            </a:schemeClr>
          </a:solidFill>
        </a:ln>
      </dgm:spPr>
    </dgm:pt>
    <dgm:pt modelId="{46F13F27-8D14-47C5-B159-8B4A8771F95C}" type="pres">
      <dgm:prSet presAssocID="{ABB3FD5E-21FF-4C54-92CB-87F901D9D6FA}" presName="spaceBetweenRectangles" presStyleCnt="0"/>
      <dgm:spPr/>
    </dgm:pt>
    <dgm:pt modelId="{D4C29F5F-CB14-4890-97EC-C31DE11B3E28}" type="pres">
      <dgm:prSet presAssocID="{B5EA24F6-4770-489D-BC04-0983E44C9DFD}" presName="parentLin" presStyleCnt="0"/>
      <dgm:spPr/>
    </dgm:pt>
    <dgm:pt modelId="{926AFC27-9F69-4634-AF6B-D1E6982DFCF1}" type="pres">
      <dgm:prSet presAssocID="{B5EA24F6-4770-489D-BC04-0983E44C9DFD}" presName="parentLeftMargin" presStyleLbl="node1" presStyleIdx="2" presStyleCnt="4"/>
      <dgm:spPr/>
      <dgm:t>
        <a:bodyPr/>
        <a:lstStyle/>
        <a:p>
          <a:endParaRPr lang="en-US"/>
        </a:p>
      </dgm:t>
    </dgm:pt>
    <dgm:pt modelId="{4043DE6D-2D25-4FED-A68F-CAA694C61A54}" type="pres">
      <dgm:prSet presAssocID="{B5EA24F6-4770-489D-BC04-0983E44C9DFD}" presName="parentText" presStyleLbl="node1" presStyleIdx="3" presStyleCnt="4" custScaleX="142857">
        <dgm:presLayoutVars>
          <dgm:chMax val="0"/>
          <dgm:bulletEnabled val="1"/>
        </dgm:presLayoutVars>
      </dgm:prSet>
      <dgm:spPr/>
      <dgm:t>
        <a:bodyPr/>
        <a:lstStyle/>
        <a:p>
          <a:endParaRPr lang="en-US"/>
        </a:p>
      </dgm:t>
    </dgm:pt>
    <dgm:pt modelId="{CE468562-420F-4E3E-AE7E-D815E362FEFD}" type="pres">
      <dgm:prSet presAssocID="{B5EA24F6-4770-489D-BC04-0983E44C9DFD}" presName="negativeSpace" presStyleCnt="0"/>
      <dgm:spPr/>
    </dgm:pt>
    <dgm:pt modelId="{95F364B7-3060-4638-A27E-1E6DB36C1982}" type="pres">
      <dgm:prSet presAssocID="{B5EA24F6-4770-489D-BC04-0983E44C9DFD}" presName="childText" presStyleLbl="conFgAcc1" presStyleIdx="3" presStyleCnt="4">
        <dgm:presLayoutVars>
          <dgm:bulletEnabled val="1"/>
        </dgm:presLayoutVars>
      </dgm:prSet>
      <dgm:spPr>
        <a:ln>
          <a:solidFill>
            <a:schemeClr val="accent2">
              <a:lumMod val="75000"/>
            </a:schemeClr>
          </a:solidFill>
        </a:ln>
      </dgm:spPr>
    </dgm:pt>
  </dgm:ptLst>
  <dgm:cxnLst>
    <dgm:cxn modelId="{482E60F1-15F0-45E7-A955-EDEABDCE11F4}" srcId="{07361700-4B6C-4761-B55F-1CF70B5F5B1B}" destId="{F94B43B7-53A6-4D0A-9BE8-154F1686172D}" srcOrd="0" destOrd="0" parTransId="{1FBD5E13-7EA4-4A85-A097-B839BD6A4F3B}" sibTransId="{ACAB651B-B8EF-45F6-BC2B-29460BD8BF06}"/>
    <dgm:cxn modelId="{4E3C6420-F53C-4F29-A116-1ACAF7FCEF9D}" type="presOf" srcId="{63A38BEE-53F5-44CF-8B5B-DAED5C650C08}" destId="{6C3D2275-4729-4692-A37B-7FDD93046180}" srcOrd="0" destOrd="0" presId="urn:microsoft.com/office/officeart/2005/8/layout/list1"/>
    <dgm:cxn modelId="{1D049D9C-8A56-4E83-A109-3B5DF4121E65}" type="presOf" srcId="{1921F782-7D4C-4E8C-A3F6-84E0F850894B}" destId="{0C7A42E5-5E57-42BD-99E2-744E2A0912BF}" srcOrd="0" destOrd="0" presId="urn:microsoft.com/office/officeart/2005/8/layout/list1"/>
    <dgm:cxn modelId="{B775474F-D873-4B3A-909D-F9A68C2A9AA4}" type="presOf" srcId="{B5EA24F6-4770-489D-BC04-0983E44C9DFD}" destId="{926AFC27-9F69-4634-AF6B-D1E6982DFCF1}" srcOrd="0" destOrd="0" presId="urn:microsoft.com/office/officeart/2005/8/layout/list1"/>
    <dgm:cxn modelId="{1CF8E029-9129-49DD-8F0D-C2A802CDA17D}" srcId="{07361700-4B6C-4761-B55F-1CF70B5F5B1B}" destId="{B17FA533-B210-41BF-80C2-245859A20444}" srcOrd="1" destOrd="0" parTransId="{25202A50-29FB-4EBA-ABB5-CFF3DF77C9E7}" sibTransId="{2B46E8BF-1B87-461D-8D2B-3F8A4065B156}"/>
    <dgm:cxn modelId="{C604592C-4E74-4262-824A-32873119EDE9}" type="presOf" srcId="{F94B43B7-53A6-4D0A-9BE8-154F1686172D}" destId="{9A3C02F2-B27F-44AF-B4B6-440BABEA8DEC}" srcOrd="1" destOrd="0" presId="urn:microsoft.com/office/officeart/2005/8/layout/list1"/>
    <dgm:cxn modelId="{62F774DF-01CA-44F1-B293-7CEACCAFE137}" type="presOf" srcId="{1921F782-7D4C-4E8C-A3F6-84E0F850894B}" destId="{A76D213E-7340-4B7B-94A8-4B9F58576A10}" srcOrd="1" destOrd="0" presId="urn:microsoft.com/office/officeart/2005/8/layout/list1"/>
    <dgm:cxn modelId="{7EFA7762-93ED-48C2-BEAE-A3B877F22F13}" type="presOf" srcId="{B17FA533-B210-41BF-80C2-245859A20444}" destId="{D4909E4A-A171-4461-85DC-7D7F20DADAF1}" srcOrd="0" destOrd="0" presId="urn:microsoft.com/office/officeart/2005/8/layout/list1"/>
    <dgm:cxn modelId="{DD249CC5-6D51-40DC-B2FC-69FF9D8EF289}" srcId="{07361700-4B6C-4761-B55F-1CF70B5F5B1B}" destId="{1921F782-7D4C-4E8C-A3F6-84E0F850894B}" srcOrd="2" destOrd="0" parTransId="{6ADB384F-E6D9-4027-8EA0-25DDD0750363}" sibTransId="{ABB3FD5E-21FF-4C54-92CB-87F901D9D6FA}"/>
    <dgm:cxn modelId="{FC80E25A-EA6B-4FA4-9BFA-B9150A193197}" type="presOf" srcId="{B17FA533-B210-41BF-80C2-245859A20444}" destId="{A7F24830-6484-43E9-B1A5-72E9EC2C88BA}" srcOrd="1" destOrd="0" presId="urn:microsoft.com/office/officeart/2005/8/layout/list1"/>
    <dgm:cxn modelId="{1148142B-7A73-451D-A2EE-77BCE0A10560}" srcId="{B17FA533-B210-41BF-80C2-245859A20444}" destId="{63A38BEE-53F5-44CF-8B5B-DAED5C650C08}" srcOrd="0" destOrd="0" parTransId="{C6C17DA4-3110-43E7-B564-5E515326314B}" sibTransId="{B3FB6556-CA7B-4940-8947-B1AFEE14DC61}"/>
    <dgm:cxn modelId="{B767D023-AC7A-4F36-89C9-46A4A846B9B4}" srcId="{07361700-4B6C-4761-B55F-1CF70B5F5B1B}" destId="{B5EA24F6-4770-489D-BC04-0983E44C9DFD}" srcOrd="3" destOrd="0" parTransId="{0030F3DB-FE80-4904-9BC5-29D169ACB9BE}" sibTransId="{0D6B689B-861C-4FAB-979C-7ACA5625C2B3}"/>
    <dgm:cxn modelId="{DE8E87AF-18D0-4413-BB91-F386954037B1}" type="presOf" srcId="{B5EA24F6-4770-489D-BC04-0983E44C9DFD}" destId="{4043DE6D-2D25-4FED-A68F-CAA694C61A54}" srcOrd="1" destOrd="0" presId="urn:microsoft.com/office/officeart/2005/8/layout/list1"/>
    <dgm:cxn modelId="{87AC9753-3E26-4E6F-8248-D3EA101D0E4C}" type="presOf" srcId="{F94B43B7-53A6-4D0A-9BE8-154F1686172D}" destId="{4896F07C-F137-4A0C-9B31-529E53394451}" srcOrd="0" destOrd="0" presId="urn:microsoft.com/office/officeart/2005/8/layout/list1"/>
    <dgm:cxn modelId="{19A550FC-9B6C-4363-98C0-523A8B199CCD}" type="presOf" srcId="{07361700-4B6C-4761-B55F-1CF70B5F5B1B}" destId="{F2231FAC-683B-43B2-9379-86852740CABE}" srcOrd="0" destOrd="0" presId="urn:microsoft.com/office/officeart/2005/8/layout/list1"/>
    <dgm:cxn modelId="{DB2391E8-2125-43CE-8B20-ECE3C2C2FE69}" type="presParOf" srcId="{F2231FAC-683B-43B2-9379-86852740CABE}" destId="{0C5DADA8-E13E-4BC5-BE50-1429277A82D5}" srcOrd="0" destOrd="0" presId="urn:microsoft.com/office/officeart/2005/8/layout/list1"/>
    <dgm:cxn modelId="{C4CCD5DC-D752-4DBD-9EAC-DD7937E1BE93}" type="presParOf" srcId="{0C5DADA8-E13E-4BC5-BE50-1429277A82D5}" destId="{4896F07C-F137-4A0C-9B31-529E53394451}" srcOrd="0" destOrd="0" presId="urn:microsoft.com/office/officeart/2005/8/layout/list1"/>
    <dgm:cxn modelId="{F9378762-549B-41CA-9309-9FE64297092E}" type="presParOf" srcId="{0C5DADA8-E13E-4BC5-BE50-1429277A82D5}" destId="{9A3C02F2-B27F-44AF-B4B6-440BABEA8DEC}" srcOrd="1" destOrd="0" presId="urn:microsoft.com/office/officeart/2005/8/layout/list1"/>
    <dgm:cxn modelId="{E507AA08-B6F0-4DA6-82D0-5C364E96BAC6}" type="presParOf" srcId="{F2231FAC-683B-43B2-9379-86852740CABE}" destId="{F4F4B663-6327-4C0F-A80A-05C8311817E4}" srcOrd="1" destOrd="0" presId="urn:microsoft.com/office/officeart/2005/8/layout/list1"/>
    <dgm:cxn modelId="{E58014D9-7F94-4A85-8B9D-80EB33D0008D}" type="presParOf" srcId="{F2231FAC-683B-43B2-9379-86852740CABE}" destId="{86BED5EC-BFF1-4253-B71F-285C44E392FD}" srcOrd="2" destOrd="0" presId="urn:microsoft.com/office/officeart/2005/8/layout/list1"/>
    <dgm:cxn modelId="{CFBF85B2-DC68-411D-BEEF-479BD0F07A14}" type="presParOf" srcId="{F2231FAC-683B-43B2-9379-86852740CABE}" destId="{99B6C95D-CB41-4565-916C-AAFBDBD0A6EC}" srcOrd="3" destOrd="0" presId="urn:microsoft.com/office/officeart/2005/8/layout/list1"/>
    <dgm:cxn modelId="{39EA4614-9A71-45D3-B162-C269B426539D}" type="presParOf" srcId="{F2231FAC-683B-43B2-9379-86852740CABE}" destId="{99DF4570-F9CD-4741-B9A5-32B425A0D0EC}" srcOrd="4" destOrd="0" presId="urn:microsoft.com/office/officeart/2005/8/layout/list1"/>
    <dgm:cxn modelId="{50547118-17C1-48C4-A235-C62E3B755EA0}" type="presParOf" srcId="{99DF4570-F9CD-4741-B9A5-32B425A0D0EC}" destId="{D4909E4A-A171-4461-85DC-7D7F20DADAF1}" srcOrd="0" destOrd="0" presId="urn:microsoft.com/office/officeart/2005/8/layout/list1"/>
    <dgm:cxn modelId="{B65DDB63-DBCD-45D7-A037-B60EBA5C7DAA}" type="presParOf" srcId="{99DF4570-F9CD-4741-B9A5-32B425A0D0EC}" destId="{A7F24830-6484-43E9-B1A5-72E9EC2C88BA}" srcOrd="1" destOrd="0" presId="urn:microsoft.com/office/officeart/2005/8/layout/list1"/>
    <dgm:cxn modelId="{58A9D79A-73CE-4B67-991B-899807B3D0CC}" type="presParOf" srcId="{F2231FAC-683B-43B2-9379-86852740CABE}" destId="{94A69A0D-B84B-4463-984E-BA1269608608}" srcOrd="5" destOrd="0" presId="urn:microsoft.com/office/officeart/2005/8/layout/list1"/>
    <dgm:cxn modelId="{0C324A82-4014-41A5-8946-16A4127EC859}" type="presParOf" srcId="{F2231FAC-683B-43B2-9379-86852740CABE}" destId="{6C3D2275-4729-4692-A37B-7FDD93046180}" srcOrd="6" destOrd="0" presId="urn:microsoft.com/office/officeart/2005/8/layout/list1"/>
    <dgm:cxn modelId="{36257FC2-95CF-4D15-9BC9-9C1C7346842A}" type="presParOf" srcId="{F2231FAC-683B-43B2-9379-86852740CABE}" destId="{616BE5D0-81C1-4A74-8775-2EBEE0A76622}" srcOrd="7" destOrd="0" presId="urn:microsoft.com/office/officeart/2005/8/layout/list1"/>
    <dgm:cxn modelId="{5D1188D2-198B-4575-BC85-4B98EFEDCBD1}" type="presParOf" srcId="{F2231FAC-683B-43B2-9379-86852740CABE}" destId="{5A513DE4-BD1B-4208-8BC1-510A8371568C}" srcOrd="8" destOrd="0" presId="urn:microsoft.com/office/officeart/2005/8/layout/list1"/>
    <dgm:cxn modelId="{2BCB6718-C0CC-4E70-978D-F91AE92F7B76}" type="presParOf" srcId="{5A513DE4-BD1B-4208-8BC1-510A8371568C}" destId="{0C7A42E5-5E57-42BD-99E2-744E2A0912BF}" srcOrd="0" destOrd="0" presId="urn:microsoft.com/office/officeart/2005/8/layout/list1"/>
    <dgm:cxn modelId="{20D144CD-B841-4BCD-8629-26FABB4C5CDE}" type="presParOf" srcId="{5A513DE4-BD1B-4208-8BC1-510A8371568C}" destId="{A76D213E-7340-4B7B-94A8-4B9F58576A10}" srcOrd="1" destOrd="0" presId="urn:microsoft.com/office/officeart/2005/8/layout/list1"/>
    <dgm:cxn modelId="{83E527B7-5BE8-4492-9D57-D27C2FA5CF14}" type="presParOf" srcId="{F2231FAC-683B-43B2-9379-86852740CABE}" destId="{2E51ABC8-F8E2-4ACA-BE06-324F6DB46EBA}" srcOrd="9" destOrd="0" presId="urn:microsoft.com/office/officeart/2005/8/layout/list1"/>
    <dgm:cxn modelId="{21728E86-223D-44E8-886C-88021E6AFF63}" type="presParOf" srcId="{F2231FAC-683B-43B2-9379-86852740CABE}" destId="{506D4533-949A-4871-8A50-01FC1BD48400}" srcOrd="10" destOrd="0" presId="urn:microsoft.com/office/officeart/2005/8/layout/list1"/>
    <dgm:cxn modelId="{C96A7E5E-871F-4171-ADE7-1AF7B5CFF54C}" type="presParOf" srcId="{F2231FAC-683B-43B2-9379-86852740CABE}" destId="{46F13F27-8D14-47C5-B159-8B4A8771F95C}" srcOrd="11" destOrd="0" presId="urn:microsoft.com/office/officeart/2005/8/layout/list1"/>
    <dgm:cxn modelId="{A02992DD-269A-4BE6-97AB-9E793321E0BB}" type="presParOf" srcId="{F2231FAC-683B-43B2-9379-86852740CABE}" destId="{D4C29F5F-CB14-4890-97EC-C31DE11B3E28}" srcOrd="12" destOrd="0" presId="urn:microsoft.com/office/officeart/2005/8/layout/list1"/>
    <dgm:cxn modelId="{3EDB7877-706A-4007-9F31-F536CC15291C}" type="presParOf" srcId="{D4C29F5F-CB14-4890-97EC-C31DE11B3E28}" destId="{926AFC27-9F69-4634-AF6B-D1E6982DFCF1}" srcOrd="0" destOrd="0" presId="urn:microsoft.com/office/officeart/2005/8/layout/list1"/>
    <dgm:cxn modelId="{28A5EA52-10E4-4E24-9D98-D2CE7217BB18}" type="presParOf" srcId="{D4C29F5F-CB14-4890-97EC-C31DE11B3E28}" destId="{4043DE6D-2D25-4FED-A68F-CAA694C61A54}" srcOrd="1" destOrd="0" presId="urn:microsoft.com/office/officeart/2005/8/layout/list1"/>
    <dgm:cxn modelId="{C8ED4217-9140-4965-9E9C-82639AA1F180}" type="presParOf" srcId="{F2231FAC-683B-43B2-9379-86852740CABE}" destId="{CE468562-420F-4E3E-AE7E-D815E362FEFD}" srcOrd="13" destOrd="0" presId="urn:microsoft.com/office/officeart/2005/8/layout/list1"/>
    <dgm:cxn modelId="{A18204C9-C0FE-4A27-9535-F06D6C75FA72}" type="presParOf" srcId="{F2231FAC-683B-43B2-9379-86852740CABE}" destId="{95F364B7-3060-4638-A27E-1E6DB36C1982}" srcOrd="14"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6E508-9C1F-4DC4-9B6C-703AAC075C07}">
      <dsp:nvSpPr>
        <dsp:cNvPr id="0" name=""/>
        <dsp:cNvSpPr/>
      </dsp:nvSpPr>
      <dsp:spPr>
        <a:xfrm>
          <a:off x="0" y="330789"/>
          <a:ext cx="8516736" cy="708750"/>
        </a:xfrm>
        <a:prstGeom prst="rect">
          <a:avLst/>
        </a:prstGeom>
        <a:solidFill>
          <a:schemeClr val="lt1">
            <a:alpha val="90000"/>
            <a:hueOff val="0"/>
            <a:satOff val="0"/>
            <a:lumOff val="0"/>
            <a:alphaOff val="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993" tIns="374904" rIns="66099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Policyholders will have more awareness and knowledge</a:t>
          </a:r>
          <a:endParaRPr lang="en-US" sz="1600" kern="1200" dirty="0"/>
        </a:p>
      </dsp:txBody>
      <dsp:txXfrm>
        <a:off x="0" y="330789"/>
        <a:ext cx="8516736" cy="708750"/>
      </dsp:txXfrm>
    </dsp:sp>
    <dsp:sp modelId="{75021563-6107-454A-8222-FABA8B5C4FB0}">
      <dsp:nvSpPr>
        <dsp:cNvPr id="0" name=""/>
        <dsp:cNvSpPr/>
      </dsp:nvSpPr>
      <dsp:spPr>
        <a:xfrm>
          <a:off x="425836" y="65109"/>
          <a:ext cx="5961715" cy="531360"/>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339" tIns="0" rIns="225339" bIns="0" numCol="1" spcCol="1270" anchor="ctr" anchorCtr="0">
          <a:noAutofit/>
        </a:bodyPr>
        <a:lstStyle/>
        <a:p>
          <a:pPr lvl="0" algn="l" defTabSz="711200">
            <a:lnSpc>
              <a:spcPct val="90000"/>
            </a:lnSpc>
            <a:spcBef>
              <a:spcPct val="0"/>
            </a:spcBef>
            <a:spcAft>
              <a:spcPct val="35000"/>
            </a:spcAft>
            <a:buNone/>
          </a:pPr>
          <a:r>
            <a:rPr lang="en-US" sz="1600" kern="1200" dirty="0">
              <a:solidFill>
                <a:schemeClr val="bg1"/>
              </a:solidFill>
              <a:latin typeface="Trebuchet MS" panose="020B0603020202020204" pitchFamily="34" charset="0"/>
            </a:rPr>
            <a:t>Increased transparency</a:t>
          </a:r>
        </a:p>
      </dsp:txBody>
      <dsp:txXfrm>
        <a:off x="451775" y="91048"/>
        <a:ext cx="5909837" cy="479482"/>
      </dsp:txXfrm>
    </dsp:sp>
    <dsp:sp modelId="{1C4B9A8E-03F7-4E8E-83EA-373C3D858DB6}">
      <dsp:nvSpPr>
        <dsp:cNvPr id="0" name=""/>
        <dsp:cNvSpPr/>
      </dsp:nvSpPr>
      <dsp:spPr>
        <a:xfrm>
          <a:off x="0" y="1402419"/>
          <a:ext cx="8516736" cy="935550"/>
        </a:xfrm>
        <a:prstGeom prst="rect">
          <a:avLst/>
        </a:prstGeom>
        <a:solidFill>
          <a:schemeClr val="lt1">
            <a:alpha val="90000"/>
            <a:hueOff val="0"/>
            <a:satOff val="0"/>
            <a:lumOff val="0"/>
            <a:alphaOff val="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993" tIns="374904" rIns="66099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Trebuchet MS" panose="020B0603020202020204" pitchFamily="34" charset="0"/>
            </a:rPr>
            <a:t>Company happens to be the first to publish IRR in </a:t>
          </a:r>
          <a:r>
            <a:rPr lang="en-US" sz="1600" kern="1200" dirty="0" smtClean="0">
              <a:latin typeface="Trebuchet MS" panose="020B0603020202020204" pitchFamily="34" charset="0"/>
            </a:rPr>
            <a:t>BI, may give an edge over the competitors</a:t>
          </a:r>
          <a:endParaRPr lang="en-US" sz="1600" kern="1200" dirty="0">
            <a:latin typeface="Trebuchet MS" panose="020B0603020202020204" pitchFamily="34" charset="0"/>
          </a:endParaRPr>
        </a:p>
      </dsp:txBody>
      <dsp:txXfrm>
        <a:off x="0" y="1402419"/>
        <a:ext cx="8516736" cy="935550"/>
      </dsp:txXfrm>
    </dsp:sp>
    <dsp:sp modelId="{718FD047-5B4B-479A-960D-9C0A15A12331}">
      <dsp:nvSpPr>
        <dsp:cNvPr id="0" name=""/>
        <dsp:cNvSpPr/>
      </dsp:nvSpPr>
      <dsp:spPr>
        <a:xfrm>
          <a:off x="425836" y="1136739"/>
          <a:ext cx="5961715" cy="531360"/>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339" tIns="0" rIns="225339" bIns="0" numCol="1" spcCol="1270" anchor="ctr" anchorCtr="0">
          <a:noAutofit/>
        </a:bodyPr>
        <a:lstStyle/>
        <a:p>
          <a:pPr lvl="0" algn="l" defTabSz="711200">
            <a:lnSpc>
              <a:spcPct val="90000"/>
            </a:lnSpc>
            <a:spcBef>
              <a:spcPct val="0"/>
            </a:spcBef>
            <a:spcAft>
              <a:spcPct val="35000"/>
            </a:spcAft>
            <a:buNone/>
          </a:pPr>
          <a:r>
            <a:rPr lang="en-IN" sz="1600" kern="1200" dirty="0">
              <a:solidFill>
                <a:schemeClr val="bg1"/>
              </a:solidFill>
              <a:latin typeface="Trebuchet MS" panose="020B0603020202020204" pitchFamily="34" charset="0"/>
            </a:rPr>
            <a:t>Competitive Advantage</a:t>
          </a:r>
          <a:endParaRPr lang="en-US" sz="1600" kern="1200" dirty="0">
            <a:solidFill>
              <a:schemeClr val="bg1"/>
            </a:solidFill>
            <a:latin typeface="Trebuchet MS" panose="020B0603020202020204" pitchFamily="34" charset="0"/>
          </a:endParaRPr>
        </a:p>
      </dsp:txBody>
      <dsp:txXfrm>
        <a:off x="451775" y="1162678"/>
        <a:ext cx="5909837" cy="479482"/>
      </dsp:txXfrm>
    </dsp:sp>
    <dsp:sp modelId="{8C482DBE-7245-447F-B34E-C9AA90B6A068}">
      <dsp:nvSpPr>
        <dsp:cNvPr id="0" name=""/>
        <dsp:cNvSpPr/>
      </dsp:nvSpPr>
      <dsp:spPr>
        <a:xfrm>
          <a:off x="0" y="2700850"/>
          <a:ext cx="8516736" cy="963900"/>
        </a:xfrm>
        <a:prstGeom prst="rect">
          <a:avLst/>
        </a:prstGeom>
        <a:solidFill>
          <a:schemeClr val="lt1">
            <a:alpha val="90000"/>
            <a:hueOff val="0"/>
            <a:satOff val="0"/>
            <a:lumOff val="0"/>
            <a:alphaOff val="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993" tIns="374904" rIns="66099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Benefits are </a:t>
          </a:r>
          <a:r>
            <a:rPr lang="en-US" sz="1600" kern="1200" dirty="0">
              <a:latin typeface="Trebuchet MS" panose="020B0603020202020204" pitchFamily="34" charset="0"/>
            </a:rPr>
            <a:t>known and guaranteed at outset</a:t>
          </a:r>
        </a:p>
        <a:p>
          <a:pPr marL="171450" lvl="1" indent="-171450" algn="l" defTabSz="711200">
            <a:lnSpc>
              <a:spcPct val="90000"/>
            </a:lnSpc>
            <a:spcBef>
              <a:spcPct val="0"/>
            </a:spcBef>
            <a:spcAft>
              <a:spcPct val="15000"/>
            </a:spcAft>
            <a:buChar char="••"/>
          </a:pPr>
          <a:r>
            <a:rPr lang="en-US" sz="1600" kern="1200" dirty="0">
              <a:latin typeface="Trebuchet MS" panose="020B0603020202020204" pitchFamily="34" charset="0"/>
            </a:rPr>
            <a:t>IRR in BI can be considered as actual </a:t>
          </a:r>
          <a:r>
            <a:rPr lang="en-US" sz="1600" kern="1200" dirty="0" smtClean="0">
              <a:latin typeface="Trebuchet MS" panose="020B0603020202020204" pitchFamily="34" charset="0"/>
            </a:rPr>
            <a:t>returns that can be earned</a:t>
          </a:r>
          <a:endParaRPr lang="en-IN" sz="1600" kern="1200" dirty="0">
            <a:latin typeface="Trebuchet MS" panose="020B0603020202020204" pitchFamily="34" charset="0"/>
          </a:endParaRPr>
        </a:p>
      </dsp:txBody>
      <dsp:txXfrm>
        <a:off x="0" y="2700850"/>
        <a:ext cx="8516736" cy="963900"/>
      </dsp:txXfrm>
    </dsp:sp>
    <dsp:sp modelId="{56682FEF-6BC1-481D-890B-F5D48F5898C7}">
      <dsp:nvSpPr>
        <dsp:cNvPr id="0" name=""/>
        <dsp:cNvSpPr/>
      </dsp:nvSpPr>
      <dsp:spPr>
        <a:xfrm>
          <a:off x="425836" y="2435169"/>
          <a:ext cx="5961715" cy="531360"/>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339" tIns="0" rIns="225339" bIns="0" numCol="1" spcCol="1270" anchor="ctr" anchorCtr="0">
          <a:noAutofit/>
        </a:bodyPr>
        <a:lstStyle/>
        <a:p>
          <a:pPr lvl="0" algn="l" defTabSz="711200">
            <a:lnSpc>
              <a:spcPct val="90000"/>
            </a:lnSpc>
            <a:spcBef>
              <a:spcPct val="0"/>
            </a:spcBef>
            <a:spcAft>
              <a:spcPct val="35000"/>
            </a:spcAft>
            <a:buNone/>
          </a:pPr>
          <a:r>
            <a:rPr lang="en-US" sz="1600" kern="1200" dirty="0">
              <a:solidFill>
                <a:schemeClr val="bg1"/>
              </a:solidFill>
              <a:latin typeface="Trebuchet MS" panose="020B0603020202020204" pitchFamily="34" charset="0"/>
            </a:rPr>
            <a:t>Non Participating Savings product</a:t>
          </a:r>
        </a:p>
      </dsp:txBody>
      <dsp:txXfrm>
        <a:off x="451775" y="2461108"/>
        <a:ext cx="5909837" cy="479482"/>
      </dsp:txXfrm>
    </dsp:sp>
    <dsp:sp modelId="{D80BD0AF-4BC9-4E8A-9BED-27C1E944AEA9}">
      <dsp:nvSpPr>
        <dsp:cNvPr id="0" name=""/>
        <dsp:cNvSpPr/>
      </dsp:nvSpPr>
      <dsp:spPr>
        <a:xfrm>
          <a:off x="0" y="4027630"/>
          <a:ext cx="8516736" cy="1162350"/>
        </a:xfrm>
        <a:prstGeom prst="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0993" tIns="374904" rIns="66099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Can </a:t>
          </a:r>
          <a:r>
            <a:rPr lang="en-US" sz="1600" kern="1200" dirty="0">
              <a:latin typeface="Trebuchet MS" panose="020B0603020202020204" pitchFamily="34" charset="0"/>
            </a:rPr>
            <a:t>help to increase policyholder confidence as it shows that the product provides this guaranteed rate (for Non-Participating Savings </a:t>
          </a:r>
          <a:r>
            <a:rPr lang="en-US" sz="1600" kern="1200" dirty="0" smtClean="0">
              <a:latin typeface="Trebuchet MS" panose="020B0603020202020204" pitchFamily="34" charset="0"/>
            </a:rPr>
            <a:t>products)</a:t>
          </a:r>
          <a:endParaRPr lang="en-US" sz="1600" kern="1200" dirty="0">
            <a:latin typeface="Trebuchet MS" panose="020B0603020202020204" pitchFamily="34" charset="0"/>
          </a:endParaRPr>
        </a:p>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Quantitative figure to compare with alternative investments</a:t>
          </a:r>
          <a:endParaRPr lang="en-US" sz="1600" kern="1200" dirty="0">
            <a:latin typeface="Trebuchet MS" panose="020B0603020202020204" pitchFamily="34" charset="0"/>
          </a:endParaRPr>
        </a:p>
      </dsp:txBody>
      <dsp:txXfrm>
        <a:off x="0" y="4027630"/>
        <a:ext cx="8516736" cy="1162350"/>
      </dsp:txXfrm>
    </dsp:sp>
    <dsp:sp modelId="{1326C680-B85E-4985-915F-DF33A58D8F47}">
      <dsp:nvSpPr>
        <dsp:cNvPr id="0" name=""/>
        <dsp:cNvSpPr/>
      </dsp:nvSpPr>
      <dsp:spPr>
        <a:xfrm>
          <a:off x="425836" y="3761950"/>
          <a:ext cx="5961715" cy="531360"/>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339" tIns="0" rIns="225339" bIns="0" numCol="1" spcCol="1270" anchor="ctr" anchorCtr="0">
          <a:noAutofit/>
        </a:bodyPr>
        <a:lstStyle/>
        <a:p>
          <a:pPr lvl="0" algn="l" defTabSz="711200">
            <a:lnSpc>
              <a:spcPct val="90000"/>
            </a:lnSpc>
            <a:spcBef>
              <a:spcPct val="0"/>
            </a:spcBef>
            <a:spcAft>
              <a:spcPct val="35000"/>
            </a:spcAft>
            <a:buNone/>
          </a:pPr>
          <a:r>
            <a:rPr lang="en-US" sz="1600" kern="1200" dirty="0">
              <a:solidFill>
                <a:schemeClr val="bg1"/>
              </a:solidFill>
              <a:latin typeface="Trebuchet MS" panose="020B0603020202020204" pitchFamily="34" charset="0"/>
            </a:rPr>
            <a:t>Increase policyholder confidence</a:t>
          </a:r>
        </a:p>
      </dsp:txBody>
      <dsp:txXfrm>
        <a:off x="451775" y="3787889"/>
        <a:ext cx="5909837"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8DC6F-7DDA-4272-8255-352366DCB152}">
      <dsp:nvSpPr>
        <dsp:cNvPr id="0" name=""/>
        <dsp:cNvSpPr/>
      </dsp:nvSpPr>
      <dsp:spPr>
        <a:xfrm>
          <a:off x="0" y="189042"/>
          <a:ext cx="8712200" cy="1165500"/>
        </a:xfrm>
        <a:prstGeom prst="rect">
          <a:avLst/>
        </a:prstGeom>
        <a:solidFill>
          <a:schemeClr val="bg1"/>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164" tIns="833120" rIns="67616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latin typeface="Trebuchet MS" panose="020B0603020202020204" pitchFamily="34" charset="0"/>
            </a:rPr>
            <a:t>Easier to sell in case of competitive products</a:t>
          </a:r>
          <a:endParaRPr lang="en-IN" sz="1600" kern="1200" dirty="0">
            <a:solidFill>
              <a:schemeClr val="tx1"/>
            </a:solidFill>
            <a:latin typeface="Trebuchet MS" panose="020B0603020202020204" pitchFamily="34" charset="0"/>
          </a:endParaRPr>
        </a:p>
      </dsp:txBody>
      <dsp:txXfrm>
        <a:off x="0" y="189042"/>
        <a:ext cx="8712200" cy="1165500"/>
      </dsp:txXfrm>
    </dsp:sp>
    <dsp:sp modelId="{B3637ED2-0AB7-4E2C-ABAC-3B010FCE87A9}">
      <dsp:nvSpPr>
        <dsp:cNvPr id="0" name=""/>
        <dsp:cNvSpPr/>
      </dsp:nvSpPr>
      <dsp:spPr>
        <a:xfrm>
          <a:off x="435610" y="38030"/>
          <a:ext cx="6098540" cy="741412"/>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10" tIns="0" rIns="230510" bIns="0" numCol="1" spcCol="1270" anchor="ctr" anchorCtr="0">
          <a:noAutofit/>
        </a:bodyPr>
        <a:lstStyle/>
        <a:p>
          <a:pPr lvl="0" algn="l" defTabSz="711200">
            <a:lnSpc>
              <a:spcPct val="90000"/>
            </a:lnSpc>
            <a:spcBef>
              <a:spcPct val="0"/>
            </a:spcBef>
            <a:spcAft>
              <a:spcPct val="35000"/>
            </a:spcAft>
            <a:buNone/>
          </a:pPr>
          <a:r>
            <a:rPr lang="en-US" sz="1600" kern="1200" dirty="0">
              <a:solidFill>
                <a:schemeClr val="bg1"/>
              </a:solidFill>
              <a:latin typeface="Trebuchet MS" panose="020B0603020202020204" pitchFamily="34" charset="0"/>
            </a:rPr>
            <a:t>Better pitch for Sales</a:t>
          </a:r>
          <a:endParaRPr lang="en-IN" sz="1600" kern="1200" dirty="0">
            <a:solidFill>
              <a:schemeClr val="bg1"/>
            </a:solidFill>
            <a:latin typeface="Trebuchet MS" panose="020B0603020202020204" pitchFamily="34" charset="0"/>
          </a:endParaRPr>
        </a:p>
      </dsp:txBody>
      <dsp:txXfrm>
        <a:off x="471803" y="74223"/>
        <a:ext cx="6026154" cy="669026"/>
      </dsp:txXfrm>
    </dsp:sp>
    <dsp:sp modelId="{7AF3EB5D-1BD0-4F97-84C9-0A1066D5C44A}">
      <dsp:nvSpPr>
        <dsp:cNvPr id="0" name=""/>
        <dsp:cNvSpPr/>
      </dsp:nvSpPr>
      <dsp:spPr>
        <a:xfrm>
          <a:off x="0" y="1711860"/>
          <a:ext cx="8712200" cy="1606500"/>
        </a:xfrm>
        <a:prstGeom prst="rect">
          <a:avLst/>
        </a:prstGeom>
        <a:solidFill>
          <a:schemeClr val="bg1"/>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164" tIns="833120" rIns="676164" bIns="113792"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a:solidFill>
                <a:schemeClr val="tx1"/>
              </a:solidFill>
              <a:latin typeface="Trebuchet MS" panose="020B0603020202020204" pitchFamily="34" charset="0"/>
            </a:rPr>
            <a:t>Taking a step towards increasing transparency and awareness may be seen as being aligned with one of the IRDAI's objectives of ensuring that policyholder’s interests are </a:t>
          </a:r>
          <a:r>
            <a:rPr lang="en-US" sz="1600" b="0" kern="1200" dirty="0" smtClean="0">
              <a:solidFill>
                <a:schemeClr val="tx1"/>
              </a:solidFill>
              <a:latin typeface="Trebuchet MS" panose="020B0603020202020204" pitchFamily="34" charset="0"/>
            </a:rPr>
            <a:t>protected</a:t>
          </a:r>
          <a:endParaRPr lang="en-IN" sz="1600" b="0" kern="1200" dirty="0">
            <a:solidFill>
              <a:schemeClr val="tx1"/>
            </a:solidFill>
          </a:endParaRPr>
        </a:p>
      </dsp:txBody>
      <dsp:txXfrm>
        <a:off x="0" y="1711860"/>
        <a:ext cx="8712200" cy="1606500"/>
      </dsp:txXfrm>
    </dsp:sp>
    <dsp:sp modelId="{25D5E54A-2BE4-4C2F-9769-0D58F361C195}">
      <dsp:nvSpPr>
        <dsp:cNvPr id="0" name=""/>
        <dsp:cNvSpPr/>
      </dsp:nvSpPr>
      <dsp:spPr>
        <a:xfrm>
          <a:off x="435610" y="1570542"/>
          <a:ext cx="6098540" cy="731718"/>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10" tIns="0" rIns="230510" bIns="0" numCol="1" spcCol="1270" anchor="ctr" anchorCtr="0">
          <a:noAutofit/>
        </a:bodyPr>
        <a:lstStyle/>
        <a:p>
          <a:pPr lvl="0" algn="l" defTabSz="711200">
            <a:lnSpc>
              <a:spcPct val="90000"/>
            </a:lnSpc>
            <a:spcBef>
              <a:spcPct val="0"/>
            </a:spcBef>
            <a:spcAft>
              <a:spcPct val="35000"/>
            </a:spcAft>
            <a:buNone/>
          </a:pPr>
          <a:r>
            <a:rPr lang="en-US" sz="1600" kern="1200" dirty="0">
              <a:solidFill>
                <a:schemeClr val="bg1"/>
              </a:solidFill>
              <a:latin typeface="Trebuchet MS" panose="020B0603020202020204" pitchFamily="34" charset="0"/>
            </a:rPr>
            <a:t>Regulator’s response</a:t>
          </a:r>
          <a:endParaRPr lang="en-IN" sz="1600" kern="1200" dirty="0">
            <a:solidFill>
              <a:schemeClr val="bg1"/>
            </a:solidFill>
            <a:latin typeface="Trebuchet MS" panose="020B0603020202020204" pitchFamily="34" charset="0"/>
          </a:endParaRPr>
        </a:p>
      </dsp:txBody>
      <dsp:txXfrm>
        <a:off x="471330" y="1606262"/>
        <a:ext cx="6027100" cy="660278"/>
      </dsp:txXfrm>
    </dsp:sp>
    <dsp:sp modelId="{A645ACEC-A30A-4CB0-B298-D791CAD83943}">
      <dsp:nvSpPr>
        <dsp:cNvPr id="0" name=""/>
        <dsp:cNvSpPr/>
      </dsp:nvSpPr>
      <dsp:spPr>
        <a:xfrm>
          <a:off x="0" y="3715944"/>
          <a:ext cx="8712200" cy="1386000"/>
        </a:xfrm>
        <a:prstGeom prst="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164" tIns="833120" rIns="67616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Trebuchet MS" panose="020B0603020202020204" pitchFamily="34" charset="0"/>
            </a:rPr>
            <a:t>Sales team can now show the impact on IRR by changing Premium Payment Term , Policy Term, Premium size, etc</a:t>
          </a:r>
          <a:endParaRPr lang="en-IN" sz="1600" kern="1200" dirty="0"/>
        </a:p>
      </dsp:txBody>
      <dsp:txXfrm>
        <a:off x="0" y="3715944"/>
        <a:ext cx="8712200" cy="1386000"/>
      </dsp:txXfrm>
    </dsp:sp>
    <dsp:sp modelId="{F15A2F6F-D221-4021-8FCC-EFFF89F707CB}">
      <dsp:nvSpPr>
        <dsp:cNvPr id="0" name=""/>
        <dsp:cNvSpPr/>
      </dsp:nvSpPr>
      <dsp:spPr>
        <a:xfrm>
          <a:off x="435610" y="3534360"/>
          <a:ext cx="6098540" cy="787062"/>
        </a:xfrm>
        <a:prstGeom prst="roundRect">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10" tIns="0" rIns="230510" bIns="0" numCol="1" spcCol="1270" anchor="ctr" anchorCtr="0">
          <a:noAutofit/>
        </a:bodyPr>
        <a:lstStyle/>
        <a:p>
          <a:pPr lvl="0" algn="l" defTabSz="711200">
            <a:lnSpc>
              <a:spcPct val="90000"/>
            </a:lnSpc>
            <a:spcBef>
              <a:spcPct val="0"/>
            </a:spcBef>
            <a:spcAft>
              <a:spcPct val="35000"/>
            </a:spcAft>
            <a:buNone/>
          </a:pPr>
          <a:r>
            <a:rPr lang="en-IN" sz="1600" kern="1200" dirty="0">
              <a:solidFill>
                <a:schemeClr val="bg1"/>
              </a:solidFill>
              <a:latin typeface="Trebuchet MS" panose="020B0603020202020204" pitchFamily="34" charset="0"/>
            </a:rPr>
            <a:t>Comparison within product made easier</a:t>
          </a:r>
        </a:p>
      </dsp:txBody>
      <dsp:txXfrm>
        <a:off x="474031" y="3572781"/>
        <a:ext cx="6021698" cy="710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656023-8FF0-44D5-9BFA-850B27971B2D}">
      <dsp:nvSpPr>
        <dsp:cNvPr id="0" name=""/>
        <dsp:cNvSpPr/>
      </dsp:nvSpPr>
      <dsp:spPr>
        <a:xfrm rot="5400000">
          <a:off x="-257305" y="259148"/>
          <a:ext cx="1715372" cy="1200760"/>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latin typeface="Trebuchet MS" panose="020B0603020202020204" pitchFamily="34" charset="0"/>
            </a:rPr>
            <a:t>Protection vs. Savings</a:t>
          </a:r>
          <a:endParaRPr lang="en-IN" sz="1600" kern="1200" dirty="0"/>
        </a:p>
      </dsp:txBody>
      <dsp:txXfrm rot="-5400000">
        <a:off x="1" y="602222"/>
        <a:ext cx="1200760" cy="514612"/>
      </dsp:txXfrm>
    </dsp:sp>
    <dsp:sp modelId="{DC28D120-2256-4346-B241-1D8549D328F4}">
      <dsp:nvSpPr>
        <dsp:cNvPr id="0" name=""/>
        <dsp:cNvSpPr/>
      </dsp:nvSpPr>
      <dsp:spPr>
        <a:xfrm rot="5400000">
          <a:off x="4778685" y="-3575494"/>
          <a:ext cx="1117589" cy="8273439"/>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Savings products - </a:t>
          </a:r>
          <a:r>
            <a:rPr lang="en-US" sz="1600" kern="1200" dirty="0">
              <a:latin typeface="Trebuchet MS" panose="020B0603020202020204" pitchFamily="34" charset="0"/>
            </a:rPr>
            <a:t>IRR is </a:t>
          </a:r>
          <a:r>
            <a:rPr lang="en-US" sz="1600" kern="1200" dirty="0" smtClean="0">
              <a:latin typeface="Trebuchet MS" panose="020B0603020202020204" pitchFamily="34" charset="0"/>
            </a:rPr>
            <a:t>significant</a:t>
          </a:r>
          <a:endParaRPr lang="en-IN" sz="1600" dirty="0"/>
        </a:p>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Term products - Sole purpose is protection</a:t>
          </a:r>
          <a:endParaRPr lang="en-IN" sz="1600" dirty="0"/>
        </a:p>
      </dsp:txBody>
      <dsp:txXfrm rot="-5400000">
        <a:off x="1200760" y="56987"/>
        <a:ext cx="8218883" cy="1008477"/>
      </dsp:txXfrm>
    </dsp:sp>
    <dsp:sp modelId="{04EC90CC-F041-43F3-B4FF-9E709691F59B}">
      <dsp:nvSpPr>
        <dsp:cNvPr id="0" name=""/>
        <dsp:cNvSpPr/>
      </dsp:nvSpPr>
      <dsp:spPr>
        <a:xfrm rot="5400000">
          <a:off x="-257305" y="1778832"/>
          <a:ext cx="1715372" cy="1200760"/>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IN" sz="1600" kern="1200" dirty="0">
              <a:latin typeface="Trebuchet MS" panose="020B0603020202020204" pitchFamily="34" charset="0"/>
            </a:rPr>
            <a:t>Level of Satisfaction</a:t>
          </a:r>
          <a:endParaRPr lang="en-IN" sz="1600" kern="1200" dirty="0"/>
        </a:p>
      </dsp:txBody>
      <dsp:txXfrm rot="-5400000">
        <a:off x="1" y="2121906"/>
        <a:ext cx="1200760" cy="514612"/>
      </dsp:txXfrm>
    </dsp:sp>
    <dsp:sp modelId="{F1725DA3-5A50-49F9-B036-A347B63FBD8B}">
      <dsp:nvSpPr>
        <dsp:cNvPr id="0" name=""/>
        <dsp:cNvSpPr/>
      </dsp:nvSpPr>
      <dsp:spPr>
        <a:xfrm rot="5400000">
          <a:off x="4779984" y="-2052893"/>
          <a:ext cx="1114991" cy="8273439"/>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Trebuchet MS" panose="020B0603020202020204" pitchFamily="34" charset="0"/>
            </a:rPr>
            <a:t>For Linked or Participating </a:t>
          </a:r>
          <a:r>
            <a:rPr lang="en-US" sz="1600" kern="1200" dirty="0" smtClean="0">
              <a:latin typeface="Trebuchet MS" panose="020B0603020202020204" pitchFamily="34" charset="0"/>
            </a:rPr>
            <a:t>products, </a:t>
          </a:r>
          <a:r>
            <a:rPr lang="en-US" sz="1600" kern="1200" dirty="0">
              <a:latin typeface="Trebuchet MS" panose="020B0603020202020204" pitchFamily="34" charset="0"/>
            </a:rPr>
            <a:t>benefits are non – </a:t>
          </a:r>
          <a:r>
            <a:rPr lang="en-US" sz="1600" kern="1200" dirty="0" smtClean="0">
              <a:latin typeface="Trebuchet MS" panose="020B0603020202020204" pitchFamily="34" charset="0"/>
            </a:rPr>
            <a:t>guaranteed</a:t>
          </a:r>
          <a:endParaRPr lang="en-IN" sz="1600" kern="1200" dirty="0"/>
        </a:p>
        <a:p>
          <a:pPr marL="171450" lvl="1" indent="-171450" algn="l" defTabSz="711200">
            <a:lnSpc>
              <a:spcPct val="90000"/>
            </a:lnSpc>
            <a:spcBef>
              <a:spcPct val="0"/>
            </a:spcBef>
            <a:spcAft>
              <a:spcPct val="15000"/>
            </a:spcAft>
            <a:buChar char="••"/>
          </a:pPr>
          <a:r>
            <a:rPr lang="en-US" sz="1600" kern="1200" dirty="0" smtClean="0">
              <a:latin typeface="Trebuchet MS" panose="020B0603020202020204" pitchFamily="34" charset="0"/>
            </a:rPr>
            <a:t>If actual returns lower than IRR shown in BI, can lead to dissatisfaction of policyholders and attract bad press</a:t>
          </a:r>
          <a:endParaRPr lang="en-IN" sz="1600" kern="1200" dirty="0"/>
        </a:p>
      </dsp:txBody>
      <dsp:txXfrm rot="-5400000">
        <a:off x="1200761" y="1580759"/>
        <a:ext cx="8219010" cy="1006133"/>
      </dsp:txXfrm>
    </dsp:sp>
    <dsp:sp modelId="{68B55FA3-0146-42CE-88B9-6441D4755015}">
      <dsp:nvSpPr>
        <dsp:cNvPr id="0" name=""/>
        <dsp:cNvSpPr/>
      </dsp:nvSpPr>
      <dsp:spPr>
        <a:xfrm rot="5400000">
          <a:off x="-257305" y="3301433"/>
          <a:ext cx="1715372" cy="1200760"/>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US" sz="1600" kern="1200" dirty="0">
              <a:latin typeface="Trebuchet MS" panose="020B0603020202020204" pitchFamily="34" charset="0"/>
            </a:rPr>
            <a:t>Competitors’ Move</a:t>
          </a:r>
          <a:endParaRPr lang="en-IN" sz="1600" kern="1200" dirty="0"/>
        </a:p>
      </dsp:txBody>
      <dsp:txXfrm rot="-5400000">
        <a:off x="1" y="3644507"/>
        <a:ext cx="1200760" cy="514612"/>
      </dsp:txXfrm>
    </dsp:sp>
    <dsp:sp modelId="{BDC18F76-FB49-4D70-BCEB-B16184A5161B}">
      <dsp:nvSpPr>
        <dsp:cNvPr id="0" name=""/>
        <dsp:cNvSpPr/>
      </dsp:nvSpPr>
      <dsp:spPr>
        <a:xfrm rot="5400000">
          <a:off x="4779984" y="-530293"/>
          <a:ext cx="1114991" cy="8273439"/>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Trebuchet MS" panose="020B0603020202020204" pitchFamily="34" charset="0"/>
            </a:rPr>
            <a:t>Competitive advantage may be short lived or end depending on how fast competitors react</a:t>
          </a:r>
          <a:endParaRPr lang="en-IN" sz="1600" kern="1200" dirty="0"/>
        </a:p>
      </dsp:txBody>
      <dsp:txXfrm rot="-5400000">
        <a:off x="1200761" y="3103359"/>
        <a:ext cx="8219010" cy="1006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C7703-8626-43C7-A302-CCE050DBEC95}">
      <dsp:nvSpPr>
        <dsp:cNvPr id="0" name=""/>
        <dsp:cNvSpPr/>
      </dsp:nvSpPr>
      <dsp:spPr>
        <a:xfrm rot="5400000">
          <a:off x="-278427" y="278427"/>
          <a:ext cx="1856180" cy="1299326"/>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IN" sz="1600" kern="1200" dirty="0">
              <a:latin typeface="Trebuchet MS" panose="020B0603020202020204" pitchFamily="34" charset="0"/>
            </a:rPr>
            <a:t>Bundled / Packaged Products</a:t>
          </a:r>
        </a:p>
      </dsp:txBody>
      <dsp:txXfrm rot="-5400000">
        <a:off x="0" y="649663"/>
        <a:ext cx="1299326" cy="556854"/>
      </dsp:txXfrm>
    </dsp:sp>
    <dsp:sp modelId="{3AB6FB8B-214F-4187-814E-A40C6297643D}">
      <dsp:nvSpPr>
        <dsp:cNvPr id="0" name=""/>
        <dsp:cNvSpPr/>
      </dsp:nvSpPr>
      <dsp:spPr>
        <a:xfrm rot="5400000">
          <a:off x="4783187" y="-3477797"/>
          <a:ext cx="1207152" cy="8174873"/>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dk1">
                  <a:hueOff val="0"/>
                  <a:satOff val="0"/>
                  <a:lumOff val="0"/>
                  <a:alphaOff val="0"/>
                </a:schemeClr>
              </a:solidFill>
              <a:latin typeface="Trebuchet MS" panose="020B0603020202020204" pitchFamily="34" charset="0"/>
              <a:ea typeface="+mn-ea"/>
              <a:cs typeface="+mn-cs"/>
            </a:rPr>
            <a:t>It may be inaccurate or impossible to show a combined IRR on bundled products. For eg. Savings product with add-on Critical Illness benefit</a:t>
          </a:r>
          <a:endParaRPr lang="en-IN" sz="1600" dirty="0">
            <a:latin typeface="Trebuchet MS" panose="020B0603020202020204" pitchFamily="34" charset="0"/>
          </a:endParaRPr>
        </a:p>
      </dsp:txBody>
      <dsp:txXfrm rot="-5400000">
        <a:off x="1299327" y="64991"/>
        <a:ext cx="8115945" cy="1089296"/>
      </dsp:txXfrm>
    </dsp:sp>
    <dsp:sp modelId="{AC75368D-4C58-45D1-A9CF-B193F1957932}">
      <dsp:nvSpPr>
        <dsp:cNvPr id="0" name=""/>
        <dsp:cNvSpPr/>
      </dsp:nvSpPr>
      <dsp:spPr>
        <a:xfrm rot="5400000">
          <a:off x="-262302" y="1954821"/>
          <a:ext cx="1856180" cy="1299326"/>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IN" sz="1600" kern="1200" dirty="0">
              <a:latin typeface="Trebuchet MS" panose="020B0603020202020204" pitchFamily="34" charset="0"/>
            </a:rPr>
            <a:t>Setting Standard</a:t>
          </a:r>
        </a:p>
      </dsp:txBody>
      <dsp:txXfrm rot="-5400000">
        <a:off x="16125" y="2326057"/>
        <a:ext cx="1299326" cy="556854"/>
      </dsp:txXfrm>
    </dsp:sp>
    <dsp:sp modelId="{339E06BC-A853-49AB-B9F6-B67F44690040}">
      <dsp:nvSpPr>
        <dsp:cNvPr id="0" name=""/>
        <dsp:cNvSpPr/>
      </dsp:nvSpPr>
      <dsp:spPr>
        <a:xfrm rot="5400000">
          <a:off x="4776705" y="-1788113"/>
          <a:ext cx="1220115" cy="8174873"/>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dk1">
                  <a:hueOff val="0"/>
                  <a:satOff val="0"/>
                  <a:lumOff val="0"/>
                  <a:alphaOff val="0"/>
                </a:schemeClr>
              </a:solidFill>
              <a:latin typeface="Trebuchet MS" panose="020B0603020202020204" pitchFamily="34" charset="0"/>
              <a:ea typeface="+mn-ea"/>
              <a:cs typeface="+mn-cs"/>
            </a:rPr>
            <a:t>If IRR is shown for one product, it will set expectation for all future </a:t>
          </a:r>
          <a:r>
            <a:rPr lang="en-US" sz="1600" kern="1200" dirty="0" smtClean="0">
              <a:solidFill>
                <a:schemeClr val="dk1">
                  <a:hueOff val="0"/>
                  <a:satOff val="0"/>
                  <a:lumOff val="0"/>
                  <a:alphaOff val="0"/>
                </a:schemeClr>
              </a:solidFill>
              <a:latin typeface="Trebuchet MS" panose="020B0603020202020204" pitchFamily="34" charset="0"/>
              <a:ea typeface="+mn-ea"/>
              <a:cs typeface="+mn-cs"/>
            </a:rPr>
            <a:t>products         For eg. Setting PRE, providing direct metric of comparison to customers and competitors</a:t>
          </a:r>
          <a:endParaRPr lang="en-IN" sz="1600" dirty="0">
            <a:latin typeface="Trebuchet MS" panose="020B0603020202020204" pitchFamily="34" charset="0"/>
          </a:endParaRPr>
        </a:p>
      </dsp:txBody>
      <dsp:txXfrm rot="-5400000">
        <a:off x="1299327" y="1748826"/>
        <a:ext cx="8115312" cy="1100993"/>
      </dsp:txXfrm>
    </dsp:sp>
    <dsp:sp modelId="{56063C1E-323E-4E52-9FD4-DF2F1B4589EB}">
      <dsp:nvSpPr>
        <dsp:cNvPr id="0" name=""/>
        <dsp:cNvSpPr/>
      </dsp:nvSpPr>
      <dsp:spPr>
        <a:xfrm rot="5400000">
          <a:off x="-278427" y="3612617"/>
          <a:ext cx="1856180" cy="1299326"/>
        </a:xfrm>
        <a:prstGeom prst="chevron">
          <a:avLst/>
        </a:prstGeom>
        <a:solidFill>
          <a:schemeClr val="accent2">
            <a:lumMod val="40000"/>
            <a:lumOff val="6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US" sz="1600" kern="1200" dirty="0">
              <a:latin typeface="Trebuchet MS" panose="020B0603020202020204" pitchFamily="34" charset="0"/>
            </a:rPr>
            <a:t>Product type</a:t>
          </a:r>
          <a:endParaRPr lang="en-IN" sz="1600" kern="1200" dirty="0">
            <a:latin typeface="Trebuchet MS" panose="020B0603020202020204" pitchFamily="34" charset="0"/>
          </a:endParaRPr>
        </a:p>
      </dsp:txBody>
      <dsp:txXfrm rot="-5400000">
        <a:off x="0" y="3983853"/>
        <a:ext cx="1299326" cy="556854"/>
      </dsp:txXfrm>
    </dsp:sp>
    <dsp:sp modelId="{49387C4B-521E-4632-9E08-0E1D6A36FBCD}">
      <dsp:nvSpPr>
        <dsp:cNvPr id="0" name=""/>
        <dsp:cNvSpPr/>
      </dsp:nvSpPr>
      <dsp:spPr>
        <a:xfrm rot="5400000">
          <a:off x="4783504" y="-140985"/>
          <a:ext cx="1206517" cy="8174873"/>
        </a:xfrm>
        <a:prstGeom prst="round2SameRect">
          <a:avLst/>
        </a:prstGeom>
        <a:no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dk1">
                  <a:hueOff val="0"/>
                  <a:satOff val="0"/>
                  <a:lumOff val="0"/>
                  <a:alphaOff val="0"/>
                </a:schemeClr>
              </a:solidFill>
              <a:latin typeface="Trebuchet MS" panose="020B0603020202020204" pitchFamily="34" charset="0"/>
              <a:ea typeface="+mn-ea"/>
              <a:cs typeface="+mn-cs"/>
            </a:rPr>
            <a:t>Appropriateness of showing IRR in BI depends on the underlying product </a:t>
          </a:r>
          <a:r>
            <a:rPr lang="en-US" sz="1600" kern="1200" dirty="0" smtClean="0">
              <a:solidFill>
                <a:schemeClr val="dk1">
                  <a:hueOff val="0"/>
                  <a:satOff val="0"/>
                  <a:lumOff val="0"/>
                  <a:alphaOff val="0"/>
                </a:schemeClr>
              </a:solidFill>
              <a:latin typeface="Trebuchet MS" panose="020B0603020202020204" pitchFamily="34" charset="0"/>
              <a:ea typeface="+mn-ea"/>
              <a:cs typeface="+mn-cs"/>
            </a:rPr>
            <a:t>type i.e. guarantee provided in terms of benefits</a:t>
          </a:r>
          <a:endParaRPr lang="en-IN" sz="1600" dirty="0">
            <a:latin typeface="Trebuchet MS" panose="020B0603020202020204" pitchFamily="34" charset="0"/>
          </a:endParaRPr>
        </a:p>
      </dsp:txBody>
      <dsp:txXfrm rot="-5400000">
        <a:off x="1299327" y="3402089"/>
        <a:ext cx="8115976" cy="10887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0B73A-5E89-43B4-A1E7-F2F13D2D3537}">
      <dsp:nvSpPr>
        <dsp:cNvPr id="0" name=""/>
        <dsp:cNvSpPr/>
      </dsp:nvSpPr>
      <dsp:spPr>
        <a:xfrm>
          <a:off x="448665" y="5776"/>
          <a:ext cx="2382812" cy="5411001"/>
        </a:xfrm>
        <a:prstGeom prst="round2SameRect">
          <a:avLst>
            <a:gd name="adj1" fmla="val 8000"/>
            <a:gd name="adj2" fmla="val 0"/>
          </a:avLst>
        </a:prstGeom>
        <a:solidFill>
          <a:schemeClr val="accent2">
            <a:lumMod val="75000"/>
            <a:alpha val="90000"/>
          </a:schemeClr>
        </a:solidFill>
        <a:ln>
          <a:noFill/>
        </a:ln>
        <a:effectLst>
          <a:glow rad="228600">
            <a:schemeClr val="accent6">
              <a:satMod val="175000"/>
              <a:alpha val="40000"/>
            </a:schemeClr>
          </a:glo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lrTx/>
            <a:buSzTx/>
            <a:buFont typeface="Arial" panose="020B0604020202020204" pitchFamily="34" charset="0"/>
            <a:buChar char="••"/>
          </a:pPr>
          <a:r>
            <a:rPr kumimoji="0" lang="en-US" altLang="en-US" sz="17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Professional Conduct Standards (PCS) version 4</a:t>
          </a:r>
          <a:endParaRPr lang="en-IN" sz="1700" kern="1200" dirty="0">
            <a:solidFill>
              <a:schemeClr val="bg1"/>
            </a:solidFill>
          </a:endParaRPr>
        </a:p>
        <a:p>
          <a:pPr marL="171450" lvl="1" indent="-171450" algn="l" defTabSz="755650">
            <a:lnSpc>
              <a:spcPct val="90000"/>
            </a:lnSpc>
            <a:spcBef>
              <a:spcPct val="0"/>
            </a:spcBef>
            <a:spcAft>
              <a:spcPct val="15000"/>
            </a:spcAft>
            <a:buChar char="••"/>
          </a:pPr>
          <a:r>
            <a:rPr kumimoji="0" lang="en-US" sz="17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Circular on (a) Benefit Illustration; and (b) other market conduct aspects vide Circular No. IRDAI/ LIFE/ CIR/ 173/09/2019 dated 26 September 2019</a:t>
          </a:r>
        </a:p>
      </dsp:txBody>
      <dsp:txXfrm>
        <a:off x="504497" y="61608"/>
        <a:ext cx="2271148" cy="5355169"/>
      </dsp:txXfrm>
    </dsp:sp>
    <dsp:sp modelId="{F2E34B4F-07F7-45BF-AA93-223834D16AAE}">
      <dsp:nvSpPr>
        <dsp:cNvPr id="0" name=""/>
        <dsp:cNvSpPr/>
      </dsp:nvSpPr>
      <dsp:spPr>
        <a:xfrm>
          <a:off x="441751" y="4650595"/>
          <a:ext cx="2404961" cy="771958"/>
        </a:xfrm>
        <a:prstGeom prst="flowChartAlternateProcess">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0" rIns="21590" bIns="0" numCol="1" spcCol="1270" anchor="ctr" anchorCtr="0">
          <a:noAutofit/>
        </a:bodyPr>
        <a:lstStyle/>
        <a:p>
          <a:pPr lvl="0" algn="ctr" defTabSz="755650">
            <a:lnSpc>
              <a:spcPct val="90000"/>
            </a:lnSpc>
            <a:spcBef>
              <a:spcPct val="0"/>
            </a:spcBef>
            <a:spcAft>
              <a:spcPct val="35000"/>
            </a:spcAft>
          </a:pPr>
          <a:r>
            <a:rPr lang="en-US" sz="1700" kern="1200" dirty="0">
              <a:latin typeface="Trebuchet MS" panose="020B0603020202020204" pitchFamily="34" charset="0"/>
            </a:rPr>
            <a:t>   </a:t>
          </a:r>
          <a:r>
            <a:rPr lang="en-US" sz="1700" b="1" kern="1200" dirty="0">
              <a:latin typeface="Trebuchet MS" panose="020B0603020202020204" pitchFamily="34" charset="0"/>
            </a:rPr>
            <a:t>Professional   Guidance</a:t>
          </a:r>
          <a:endParaRPr lang="en-IN" sz="1700" b="1" kern="1200" dirty="0">
            <a:latin typeface="Trebuchet MS" panose="020B0603020202020204" pitchFamily="34" charset="0"/>
          </a:endParaRPr>
        </a:p>
      </dsp:txBody>
      <dsp:txXfrm>
        <a:off x="479434" y="4688278"/>
        <a:ext cx="1618269" cy="696592"/>
      </dsp:txXfrm>
    </dsp:sp>
    <dsp:sp modelId="{40C729F2-2F9C-4733-959F-2072E77C0F01}">
      <dsp:nvSpPr>
        <dsp:cNvPr id="0" name=""/>
        <dsp:cNvSpPr/>
      </dsp:nvSpPr>
      <dsp:spPr>
        <a:xfrm>
          <a:off x="2290006" y="4384752"/>
          <a:ext cx="841736" cy="84173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92C4A96-A3F0-4669-AE8A-E318B4FE52FC}">
      <dsp:nvSpPr>
        <dsp:cNvPr id="0" name=""/>
        <dsp:cNvSpPr/>
      </dsp:nvSpPr>
      <dsp:spPr>
        <a:xfrm>
          <a:off x="3250504" y="5776"/>
          <a:ext cx="2509986" cy="5411001"/>
        </a:xfrm>
        <a:prstGeom prst="round2SameRect">
          <a:avLst>
            <a:gd name="adj1" fmla="val 8000"/>
            <a:gd name="adj2" fmla="val 0"/>
          </a:avLst>
        </a:prstGeom>
        <a:solidFill>
          <a:schemeClr val="accent2">
            <a:lumMod val="75000"/>
            <a:alpha val="90000"/>
          </a:schemeClr>
        </a:solidFill>
        <a:ln>
          <a:noFill/>
        </a:ln>
        <a:effectLst>
          <a:glow rad="228600">
            <a:schemeClr val="accent6">
              <a:satMod val="175000"/>
              <a:alpha val="40000"/>
            </a:schemeClr>
          </a:glo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lrTx/>
            <a:buSzTx/>
            <a:buFont typeface="Arial" panose="020B0604020202020204" pitchFamily="34" charset="0"/>
            <a:buChar char="••"/>
          </a:pPr>
          <a:r>
            <a:rPr kumimoji="0" lang="en-US" sz="17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(Non-Linked Insurance Products) Regulations, 2019</a:t>
          </a:r>
          <a:endParaRPr lang="en-IN" sz="1700" kern="1200" dirty="0">
            <a:solidFill>
              <a:schemeClr val="bg1"/>
            </a:solidFill>
          </a:endParaRPr>
        </a:p>
        <a:p>
          <a:pPr marL="171450" lvl="1" indent="-171450" algn="l" defTabSz="755650">
            <a:lnSpc>
              <a:spcPct val="90000"/>
            </a:lnSpc>
            <a:spcBef>
              <a:spcPct val="0"/>
            </a:spcBef>
            <a:spcAft>
              <a:spcPct val="15000"/>
            </a:spcAft>
            <a:buChar char="••"/>
          </a:pPr>
          <a:r>
            <a:rPr kumimoji="0" lang="en-US" sz="17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(Linked Insurance Products) Regulations, 2019</a:t>
          </a:r>
        </a:p>
        <a:p>
          <a:pPr marL="171450" lvl="1" indent="-171450" algn="l" defTabSz="755650">
            <a:lnSpc>
              <a:spcPct val="90000"/>
            </a:lnSpc>
            <a:spcBef>
              <a:spcPct val="0"/>
            </a:spcBef>
            <a:spcAft>
              <a:spcPct val="15000"/>
            </a:spcAft>
            <a:buChar char="••"/>
          </a:pPr>
          <a:r>
            <a:rPr kumimoji="0" lang="en-US" sz="17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(Protection of Policyholders’ Interests) Regulations, 2017</a:t>
          </a:r>
        </a:p>
      </dsp:txBody>
      <dsp:txXfrm>
        <a:off x="3309316" y="64588"/>
        <a:ext cx="2392362" cy="5352189"/>
      </dsp:txXfrm>
    </dsp:sp>
    <dsp:sp modelId="{4FE98716-2129-4A4E-A9EF-287C3737634D}">
      <dsp:nvSpPr>
        <dsp:cNvPr id="0" name=""/>
        <dsp:cNvSpPr/>
      </dsp:nvSpPr>
      <dsp:spPr>
        <a:xfrm>
          <a:off x="3238227" y="4640765"/>
          <a:ext cx="2511934" cy="771958"/>
        </a:xfrm>
        <a:prstGeom prst="flowChartAlternateProcess">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0" rIns="21590" bIns="0" numCol="1" spcCol="1270" anchor="ctr" anchorCtr="0">
          <a:noAutofit/>
        </a:bodyPr>
        <a:lstStyle/>
        <a:p>
          <a:pPr lvl="0" algn="l" defTabSz="755650">
            <a:lnSpc>
              <a:spcPct val="90000"/>
            </a:lnSpc>
            <a:spcBef>
              <a:spcPct val="0"/>
            </a:spcBef>
            <a:spcAft>
              <a:spcPct val="35000"/>
            </a:spcAft>
          </a:pPr>
          <a:r>
            <a:rPr lang="en-US" sz="1700" kern="1200" dirty="0">
              <a:latin typeface="Trebuchet MS" panose="020B0603020202020204" pitchFamily="34" charset="0"/>
            </a:rPr>
            <a:t>     </a:t>
          </a:r>
          <a:r>
            <a:rPr lang="en-US" sz="1700" b="1" kern="1200" dirty="0">
              <a:latin typeface="Trebuchet MS" panose="020B0603020202020204" pitchFamily="34" charset="0"/>
            </a:rPr>
            <a:t>Regulations</a:t>
          </a:r>
          <a:endParaRPr lang="en-IN" sz="1700" b="1" kern="1200" dirty="0">
            <a:latin typeface="Trebuchet MS" panose="020B0603020202020204" pitchFamily="34" charset="0"/>
          </a:endParaRPr>
        </a:p>
      </dsp:txBody>
      <dsp:txXfrm>
        <a:off x="3275910" y="4678448"/>
        <a:ext cx="1693602" cy="696592"/>
      </dsp:txXfrm>
    </dsp:sp>
    <dsp:sp modelId="{D2D2A5A2-2F7B-4D1F-AA4C-145226615E56}">
      <dsp:nvSpPr>
        <dsp:cNvPr id="0" name=""/>
        <dsp:cNvSpPr/>
      </dsp:nvSpPr>
      <dsp:spPr>
        <a:xfrm>
          <a:off x="5180616" y="4383582"/>
          <a:ext cx="841736" cy="84173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B5345CF-B6F9-49C2-AD59-72FE12948309}">
      <dsp:nvSpPr>
        <dsp:cNvPr id="0" name=""/>
        <dsp:cNvSpPr/>
      </dsp:nvSpPr>
      <dsp:spPr>
        <a:xfrm>
          <a:off x="6148084" y="2401"/>
          <a:ext cx="2467202" cy="5417751"/>
        </a:xfrm>
        <a:prstGeom prst="round2SameRect">
          <a:avLst>
            <a:gd name="adj1" fmla="val 8000"/>
            <a:gd name="adj2" fmla="val 0"/>
          </a:avLst>
        </a:prstGeom>
        <a:solidFill>
          <a:schemeClr val="accent2">
            <a:lumMod val="75000"/>
            <a:alpha val="90000"/>
          </a:schemeClr>
        </a:solidFill>
        <a:ln>
          <a:noFill/>
        </a:ln>
        <a:effectLst>
          <a:glow rad="228600">
            <a:schemeClr val="accent6">
              <a:satMod val="175000"/>
              <a:alpha val="40000"/>
            </a:schemeClr>
          </a:glo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kumimoji="0" lang="en-US" altLang="en-US" sz="1700" b="0" i="0" u="none" strike="noStrike" kern="1200"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5 – APS 5 </a:t>
          </a:r>
          <a:r>
            <a:rPr kumimoji="0" lang="en-US" sz="1700" b="0" i="0" u="none" strike="noStrike" kern="1200" cap="none" spc="0" normalizeH="0" baseline="0" noProof="0" dirty="0">
              <a:ln>
                <a:noFill/>
              </a:ln>
              <a:solidFill>
                <a:schemeClr val="bg1"/>
              </a:solidFill>
              <a:effectLst/>
              <a:uLnTx/>
              <a:uFillTx/>
              <a:latin typeface="Trebuchet MS" panose="020B0603020202020204" pitchFamily="34" charset="0"/>
              <a:ea typeface="+mn-ea"/>
              <a:cs typeface="+mn-cs"/>
            </a:rPr>
            <a:t>Appointed Actuary and Principles of Life Insurance Policy Illustrations (Ver 1.00) </a:t>
          </a:r>
          <a:endParaRPr lang="en-IN" sz="1700" kern="1200" dirty="0"/>
        </a:p>
        <a:p>
          <a:pPr marL="171450" lvl="1" indent="-171450" algn="l" defTabSz="755650">
            <a:lnSpc>
              <a:spcPct val="90000"/>
            </a:lnSpc>
            <a:spcBef>
              <a:spcPct val="0"/>
            </a:spcBef>
            <a:spcAft>
              <a:spcPct val="15000"/>
            </a:spcAft>
            <a:buChar char="••"/>
          </a:pPr>
          <a:r>
            <a:rPr kumimoji="0" lang="en-US" altLang="en-US" sz="1700" b="0" i="0" u="none" strike="noStrike" kern="1200"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1 – APS 1 </a:t>
          </a:r>
          <a:r>
            <a:rPr kumimoji="0" lang="en-US" sz="1700" b="0" i="0" u="none" strike="noStrike" kern="1200" cap="none" spc="0" normalizeH="0" baseline="0" noProof="0" dirty="0">
              <a:ln>
                <a:noFill/>
              </a:ln>
              <a:solidFill>
                <a:schemeClr val="bg1"/>
              </a:solidFill>
              <a:effectLst/>
              <a:uLnTx/>
              <a:uFillTx/>
              <a:latin typeface="Trebuchet MS" panose="020B0603020202020204" pitchFamily="34" charset="0"/>
              <a:ea typeface="+mn-ea"/>
              <a:cs typeface="+mn-cs"/>
            </a:rPr>
            <a:t>Appointed Actuary and Life Insurance Business</a:t>
          </a:r>
          <a:endParaRPr lang="en-IN" sz="1700" kern="1200" dirty="0"/>
        </a:p>
      </dsp:txBody>
      <dsp:txXfrm>
        <a:off x="6205894" y="60211"/>
        <a:ext cx="2351582" cy="5359941"/>
      </dsp:txXfrm>
    </dsp:sp>
    <dsp:sp modelId="{4BD7E6B3-2965-4296-8B8B-1AA2C7F8081A}">
      <dsp:nvSpPr>
        <dsp:cNvPr id="0" name=""/>
        <dsp:cNvSpPr/>
      </dsp:nvSpPr>
      <dsp:spPr>
        <a:xfrm>
          <a:off x="6117866" y="4648794"/>
          <a:ext cx="2533459" cy="771958"/>
        </a:xfrm>
        <a:prstGeom prst="flowChartAlternateProcess">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0" rIns="21590" bIns="0" numCol="1" spcCol="1270" anchor="ctr" anchorCtr="0">
          <a:noAutofit/>
        </a:bodyPr>
        <a:lstStyle/>
        <a:p>
          <a:pPr lvl="0" algn="ctr" defTabSz="755650">
            <a:lnSpc>
              <a:spcPct val="90000"/>
            </a:lnSpc>
            <a:spcBef>
              <a:spcPct val="0"/>
            </a:spcBef>
            <a:spcAft>
              <a:spcPct val="35000"/>
            </a:spcAft>
          </a:pPr>
          <a:r>
            <a:rPr lang="en-US" sz="1700" b="1" kern="1200" dirty="0">
              <a:latin typeface="Trebuchet MS" panose="020B0603020202020204" pitchFamily="34" charset="0"/>
            </a:rPr>
            <a:t> Actuarial Practice    Standards</a:t>
          </a:r>
          <a:endParaRPr lang="en-IN" sz="1700" b="1" kern="1200" dirty="0">
            <a:latin typeface="Trebuchet MS" panose="020B0603020202020204" pitchFamily="34" charset="0"/>
          </a:endParaRPr>
        </a:p>
      </dsp:txBody>
      <dsp:txXfrm>
        <a:off x="6155549" y="4686477"/>
        <a:ext cx="1708760" cy="696592"/>
      </dsp:txXfrm>
    </dsp:sp>
    <dsp:sp modelId="{A4261701-F259-41EC-BDC2-A74A7AD91C2B}">
      <dsp:nvSpPr>
        <dsp:cNvPr id="0" name=""/>
        <dsp:cNvSpPr/>
      </dsp:nvSpPr>
      <dsp:spPr>
        <a:xfrm>
          <a:off x="8215884" y="4384752"/>
          <a:ext cx="841736" cy="841736"/>
        </a:xfrm>
        <a:prstGeom prst="ellipse">
          <a:avLst/>
        </a:prstGeom>
        <a:blipFill>
          <a:blip xmlns:r="http://schemas.openxmlformats.org/officeDocument/2006/relationships" r:embed="rId3"/>
          <a:srcRect/>
          <a:stretch>
            <a:fillRect l="-5000" r="-5000"/>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8CC8F-397D-41DB-851E-FDD160036750}">
      <dsp:nvSpPr>
        <dsp:cNvPr id="0" name=""/>
        <dsp:cNvSpPr/>
      </dsp:nvSpPr>
      <dsp:spPr>
        <a:xfrm rot="5400000">
          <a:off x="5548173" y="-2240377"/>
          <a:ext cx="1322222" cy="5844032"/>
        </a:xfrm>
        <a:prstGeom prst="round2SameRect">
          <a:avLst/>
        </a:prstGeom>
        <a:solidFill>
          <a:schemeClr val="accent6">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77875">
            <a:lnSpc>
              <a:spcPct val="90000"/>
            </a:lnSpc>
            <a:spcBef>
              <a:spcPct val="0"/>
            </a:spcBef>
            <a:spcAft>
              <a:spcPct val="15000"/>
            </a:spcAft>
            <a:buChar char="••"/>
          </a:pPr>
          <a:endParaRPr lang="en-IN" sz="1750" kern="1200" dirty="0">
            <a:latin typeface="Trebuchet MS" panose="020B0603020202020204" pitchFamily="34" charset="0"/>
          </a:endParaRPr>
        </a:p>
        <a:p>
          <a:pPr marL="171450" lvl="1" indent="-171450" algn="l" defTabSz="777875">
            <a:lnSpc>
              <a:spcPct val="90000"/>
            </a:lnSpc>
            <a:spcBef>
              <a:spcPct val="0"/>
            </a:spcBef>
            <a:spcAft>
              <a:spcPct val="15000"/>
            </a:spcAft>
            <a:buChar char="••"/>
          </a:pPr>
          <a:r>
            <a:rPr kumimoji="0" lang="en-US" sz="175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Chapter X – Point 33 of the said regulation is dedicated to Benefit Disclosure at the point of sale.</a:t>
          </a:r>
          <a:endParaRPr lang="en-IN" sz="1750" kern="1200" dirty="0">
            <a:latin typeface="Trebuchet MS" panose="020B0603020202020204" pitchFamily="34" charset="0"/>
          </a:endParaRPr>
        </a:p>
        <a:p>
          <a:pPr marL="171450" lvl="1" indent="-171450" algn="l" defTabSz="777875">
            <a:lnSpc>
              <a:spcPct val="90000"/>
            </a:lnSpc>
            <a:spcBef>
              <a:spcPct val="0"/>
            </a:spcBef>
            <a:spcAft>
              <a:spcPct val="15000"/>
            </a:spcAft>
            <a:buChar char="••"/>
          </a:pPr>
          <a:r>
            <a:rPr lang="en-IN" sz="1750" kern="1200" dirty="0">
              <a:latin typeface="Trebuchet MS" panose="020B0603020202020204" pitchFamily="34" charset="0"/>
            </a:rPr>
            <a:t>However, the regulation is silent on publishing the IRR in the Benefit Illustration</a:t>
          </a:r>
        </a:p>
        <a:p>
          <a:pPr marL="171450" lvl="1" indent="-171450" algn="l" defTabSz="777875">
            <a:lnSpc>
              <a:spcPct val="90000"/>
            </a:lnSpc>
            <a:spcBef>
              <a:spcPct val="0"/>
            </a:spcBef>
            <a:spcAft>
              <a:spcPct val="15000"/>
            </a:spcAft>
            <a:buChar char="••"/>
          </a:pPr>
          <a:endParaRPr lang="en-IN" sz="1750" kern="1200" dirty="0">
            <a:latin typeface="Trebuchet MS" panose="020B0603020202020204" pitchFamily="34" charset="0"/>
          </a:endParaRPr>
        </a:p>
      </dsp:txBody>
      <dsp:txXfrm rot="-5400000">
        <a:off x="3287268" y="85074"/>
        <a:ext cx="5779486" cy="1193130"/>
      </dsp:txXfrm>
    </dsp:sp>
    <dsp:sp modelId="{40070CD8-71B4-4319-AA5D-22BBF9992BF1}">
      <dsp:nvSpPr>
        <dsp:cNvPr id="0" name=""/>
        <dsp:cNvSpPr/>
      </dsp:nvSpPr>
      <dsp:spPr>
        <a:xfrm>
          <a:off x="0" y="496"/>
          <a:ext cx="3287268" cy="1362284"/>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a:glow rad="1397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buClrTx/>
            <a:buSzTx/>
            <a:buFont typeface="Arial" panose="020B0604020202020204" pitchFamily="34" charset="0"/>
            <a:buNone/>
          </a:pPr>
          <a:r>
            <a:rPr kumimoji="0" lang="en-US" sz="19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(Non-Linked Insurance Products) Regulations, 2019</a:t>
          </a:r>
          <a:endParaRPr lang="en-IN" sz="1900" kern="1200" dirty="0"/>
        </a:p>
      </dsp:txBody>
      <dsp:txXfrm>
        <a:off x="66501" y="66997"/>
        <a:ext cx="3154266" cy="1229282"/>
      </dsp:txXfrm>
    </dsp:sp>
    <dsp:sp modelId="{3C66D1CB-F907-48BF-939F-1B6C04BA4898}">
      <dsp:nvSpPr>
        <dsp:cNvPr id="0" name=""/>
        <dsp:cNvSpPr/>
      </dsp:nvSpPr>
      <dsp:spPr>
        <a:xfrm rot="5400000">
          <a:off x="5174436" y="-427052"/>
          <a:ext cx="2057568" cy="5838325"/>
        </a:xfrm>
        <a:prstGeom prst="round2SameRect">
          <a:avLst/>
        </a:prstGeom>
        <a:solidFill>
          <a:schemeClr val="accent6">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77875">
            <a:lnSpc>
              <a:spcPct val="90000"/>
            </a:lnSpc>
            <a:spcBef>
              <a:spcPct val="0"/>
            </a:spcBef>
            <a:spcAft>
              <a:spcPct val="15000"/>
            </a:spcAft>
            <a:buChar char="••"/>
          </a:pPr>
          <a:r>
            <a:rPr kumimoji="0" lang="en-US" sz="175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Chapter IX – Point 31 of the said regulation is dedicated to Customized Benefit Illustration at the point of sale.</a:t>
          </a:r>
          <a:endParaRPr lang="en-IN" sz="1750" kern="1200" dirty="0">
            <a:latin typeface="Trebuchet MS" panose="020B0603020202020204" pitchFamily="34" charset="0"/>
          </a:endParaRPr>
        </a:p>
        <a:p>
          <a:pPr marL="171450" lvl="1" indent="-171450" algn="l" defTabSz="777875">
            <a:lnSpc>
              <a:spcPct val="90000"/>
            </a:lnSpc>
            <a:spcBef>
              <a:spcPct val="0"/>
            </a:spcBef>
            <a:spcAft>
              <a:spcPct val="15000"/>
            </a:spcAft>
            <a:buChar char="••"/>
          </a:pPr>
          <a:r>
            <a:rPr lang="en-IN" sz="1750" kern="1200" dirty="0">
              <a:latin typeface="Trebuchet MS" panose="020B0603020202020204" pitchFamily="34" charset="0"/>
            </a:rPr>
            <a:t>The net yield is demonstrated currently with respect to gross investment return of 8% as stipulated by the Authority.</a:t>
          </a:r>
        </a:p>
        <a:p>
          <a:pPr marL="171450" lvl="1" indent="-171450" algn="l" defTabSz="777875">
            <a:lnSpc>
              <a:spcPct val="90000"/>
            </a:lnSpc>
            <a:spcBef>
              <a:spcPct val="0"/>
            </a:spcBef>
            <a:spcAft>
              <a:spcPct val="15000"/>
            </a:spcAft>
            <a:buChar char="••"/>
          </a:pPr>
          <a:r>
            <a:rPr lang="en-IN" sz="1750" kern="1200" dirty="0">
              <a:latin typeface="Trebuchet MS" panose="020B0603020202020204" pitchFamily="34" charset="0"/>
            </a:rPr>
            <a:t>However, the regulation is silent on publishing the IRR in the Benefit Illustration</a:t>
          </a:r>
        </a:p>
      </dsp:txBody>
      <dsp:txXfrm rot="-5400000">
        <a:off x="3284058" y="1563768"/>
        <a:ext cx="5737883" cy="1856684"/>
      </dsp:txXfrm>
    </dsp:sp>
    <dsp:sp modelId="{7C08A6AE-29DD-4450-8F92-54936CA30519}">
      <dsp:nvSpPr>
        <dsp:cNvPr id="0" name=""/>
        <dsp:cNvSpPr/>
      </dsp:nvSpPr>
      <dsp:spPr>
        <a:xfrm>
          <a:off x="0" y="1486660"/>
          <a:ext cx="3284058" cy="2010899"/>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a:glow rad="1397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kumimoji="0" lang="en-US" sz="19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(Linked Insurance Products) Regulations, 2019</a:t>
          </a:r>
          <a:endParaRPr lang="en-IN" sz="1900" kern="1200" dirty="0"/>
        </a:p>
      </dsp:txBody>
      <dsp:txXfrm>
        <a:off x="98164" y="1584824"/>
        <a:ext cx="3087730" cy="1814571"/>
      </dsp:txXfrm>
    </dsp:sp>
    <dsp:sp modelId="{0E0D9367-283C-4BBF-8BAB-7ACD3EEE85AC}">
      <dsp:nvSpPr>
        <dsp:cNvPr id="0" name=""/>
        <dsp:cNvSpPr/>
      </dsp:nvSpPr>
      <dsp:spPr>
        <a:xfrm rot="5400000">
          <a:off x="4985261" y="1870987"/>
          <a:ext cx="2363997" cy="5838325"/>
        </a:xfrm>
        <a:prstGeom prst="round2SameRect">
          <a:avLst/>
        </a:prstGeom>
        <a:solidFill>
          <a:schemeClr val="accent6">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77875">
            <a:lnSpc>
              <a:spcPct val="90000"/>
            </a:lnSpc>
            <a:spcBef>
              <a:spcPct val="0"/>
            </a:spcBef>
            <a:spcAft>
              <a:spcPct val="15000"/>
            </a:spcAft>
            <a:buChar char="••"/>
          </a:pPr>
          <a:r>
            <a:rPr kumimoji="0" lang="en-US" sz="175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5.1.i Steps must be taken to enhance Insurance Awareness</a:t>
          </a:r>
          <a:endParaRPr lang="en-IN" sz="1750" kern="1200" dirty="0">
            <a:latin typeface="Trebuchet MS" panose="020B0603020202020204" pitchFamily="34" charset="0"/>
          </a:endParaRPr>
        </a:p>
        <a:p>
          <a:pPr marL="171450" lvl="1" indent="-171450" algn="l" defTabSz="777875">
            <a:lnSpc>
              <a:spcPct val="90000"/>
            </a:lnSpc>
            <a:spcBef>
              <a:spcPct val="0"/>
            </a:spcBef>
            <a:spcAft>
              <a:spcPct val="15000"/>
            </a:spcAft>
            <a:buChar char="••"/>
          </a:pPr>
          <a:r>
            <a:rPr lang="en-IN" sz="1750" kern="1200" dirty="0">
              <a:latin typeface="Trebuchet MS" panose="020B0603020202020204" pitchFamily="34" charset="0"/>
            </a:rPr>
            <a:t>5.1.iv Benefits / returns of the product are not mis-stated / mis-represented during policy solicitation and sale stages.</a:t>
          </a:r>
        </a:p>
        <a:p>
          <a:pPr marL="171450" lvl="1" indent="-171450" algn="l" defTabSz="777875">
            <a:lnSpc>
              <a:spcPct val="90000"/>
            </a:lnSpc>
            <a:spcBef>
              <a:spcPct val="0"/>
            </a:spcBef>
            <a:spcAft>
              <a:spcPct val="15000"/>
            </a:spcAft>
            <a:buChar char="••"/>
          </a:pPr>
          <a:r>
            <a:rPr lang="en-IN" sz="1750" kern="1200" dirty="0">
              <a:latin typeface="Trebuchet MS" panose="020B0603020202020204" pitchFamily="34" charset="0"/>
            </a:rPr>
            <a:t>6.2 All material information in respect of a proposed cover must be provided to the prospect to decide on the best cover that would be in his or her interest.</a:t>
          </a:r>
        </a:p>
      </dsp:txBody>
      <dsp:txXfrm rot="-5400000">
        <a:off x="3248098" y="3723552"/>
        <a:ext cx="5722924" cy="2133195"/>
      </dsp:txXfrm>
    </dsp:sp>
    <dsp:sp modelId="{670FA21F-9622-478E-A287-562087A1A926}">
      <dsp:nvSpPr>
        <dsp:cNvPr id="0" name=""/>
        <dsp:cNvSpPr/>
      </dsp:nvSpPr>
      <dsp:spPr>
        <a:xfrm>
          <a:off x="0" y="3639811"/>
          <a:ext cx="3284058" cy="2327254"/>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a:glow rad="1397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kumimoji="0" lang="en-US" sz="1900" b="0" i="0" u="none" strike="noStrike" kern="1200" cap="none" spc="0" normalizeH="0" baseline="0" noProof="0" dirty="0">
              <a:ln/>
              <a:solidFill>
                <a:schemeClr val="bg1"/>
              </a:solidFill>
              <a:effectLst/>
              <a:uLnTx/>
              <a:uFillTx/>
              <a:latin typeface="Trebuchet MS" panose="020B0603020202020204" pitchFamily="34" charset="0"/>
              <a:ea typeface="+mn-ea"/>
              <a:cs typeface="+mn-cs"/>
            </a:rPr>
            <a:t>Insurance Regulatory and Development Authority of India (Protection of Policyholders’ Interests) Regulations, 2017</a:t>
          </a:r>
          <a:endParaRPr lang="en-IN" sz="1900" kern="1200" dirty="0"/>
        </a:p>
      </dsp:txBody>
      <dsp:txXfrm>
        <a:off x="113607" y="3753418"/>
        <a:ext cx="3056844" cy="2100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F1CFF-73A8-4E54-A0E8-BA5524EB1ECA}">
      <dsp:nvSpPr>
        <dsp:cNvPr id="0" name=""/>
        <dsp:cNvSpPr/>
      </dsp:nvSpPr>
      <dsp:spPr>
        <a:xfrm>
          <a:off x="-5644344" y="-864037"/>
          <a:ext cx="6720150" cy="6720150"/>
        </a:xfrm>
        <a:prstGeom prst="blockArc">
          <a:avLst>
            <a:gd name="adj1" fmla="val 18900000"/>
            <a:gd name="adj2" fmla="val 2700000"/>
            <a:gd name="adj3" fmla="val 32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4AD23F-4DB5-4E54-AA0C-75148422616F}">
      <dsp:nvSpPr>
        <dsp:cNvPr id="0" name=""/>
        <dsp:cNvSpPr/>
      </dsp:nvSpPr>
      <dsp:spPr>
        <a:xfrm>
          <a:off x="402197" y="282843"/>
          <a:ext cx="9206647" cy="525565"/>
        </a:xfrm>
        <a:prstGeom prst="rect">
          <a:avLst/>
        </a:prstGeom>
        <a:solidFill>
          <a:srgbClr val="D0E1EA"/>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7168" tIns="40640" rIns="40640" bIns="40640" numCol="1" spcCol="1270" anchor="ctr" anchorCtr="0">
          <a:noAutofit/>
        </a:bodyPr>
        <a:lstStyle/>
        <a:p>
          <a:pPr lvl="0" algn="l" defTabSz="711200" rtl="0">
            <a:lnSpc>
              <a:spcPct val="90000"/>
            </a:lnSpc>
            <a:spcBef>
              <a:spcPct val="0"/>
            </a:spcBef>
            <a:spcAft>
              <a:spcPct val="35000"/>
            </a:spcAft>
          </a:pPr>
          <a:r>
            <a:rPr lang="en-IN" sz="1600" kern="1200" dirty="0">
              <a:solidFill>
                <a:schemeClr val="tx1"/>
              </a:solidFill>
              <a:latin typeface="Trebuchet MS" panose="020B0603020202020204" pitchFamily="34" charset="0"/>
            </a:rPr>
            <a:t>Conduct a time bound pilot </a:t>
          </a:r>
          <a:r>
            <a:rPr lang="en-IN" sz="1600" kern="1200" dirty="0" smtClean="0">
              <a:solidFill>
                <a:schemeClr val="tx1"/>
              </a:solidFill>
              <a:latin typeface="Trebuchet MS" panose="020B0603020202020204" pitchFamily="34" charset="0"/>
            </a:rPr>
            <a:t>exercise of the idea</a:t>
          </a:r>
          <a:endParaRPr lang="en-US" sz="1600" kern="1200" dirty="0">
            <a:solidFill>
              <a:schemeClr val="tx1"/>
            </a:solidFill>
          </a:endParaRPr>
        </a:p>
      </dsp:txBody>
      <dsp:txXfrm>
        <a:off x="402197" y="282843"/>
        <a:ext cx="9206647" cy="525565"/>
      </dsp:txXfrm>
    </dsp:sp>
    <dsp:sp modelId="{236E40D1-B52A-4086-9BAB-84F66BD24684}">
      <dsp:nvSpPr>
        <dsp:cNvPr id="0" name=""/>
        <dsp:cNvSpPr/>
      </dsp:nvSpPr>
      <dsp:spPr>
        <a:xfrm>
          <a:off x="72429" y="197187"/>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89EB7B9F-4CAC-4471-A50E-EFD555939727}">
      <dsp:nvSpPr>
        <dsp:cNvPr id="0" name=""/>
        <dsp:cNvSpPr/>
      </dsp:nvSpPr>
      <dsp:spPr>
        <a:xfrm>
          <a:off x="833222" y="1051131"/>
          <a:ext cx="8774333" cy="525565"/>
        </a:xfrm>
        <a:prstGeom prst="rect">
          <a:avLst/>
        </a:prstGeom>
        <a:solidFill>
          <a:srgbClr val="D0E1EA"/>
        </a:solidFill>
        <a:ln w="25400" cap="flat" cmpd="sng" algn="ctr">
          <a:solidFill>
            <a:srgbClr val="0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799" tIns="45720" rIns="45720" bIns="45720" numCol="1" spcCol="1270" anchor="ctr" anchorCtr="0">
          <a:noAutofit/>
        </a:bodyPr>
        <a:lstStyle/>
        <a:p>
          <a:pPr lvl="0" algn="l" defTabSz="711200" rtl="0">
            <a:lnSpc>
              <a:spcPct val="90000"/>
            </a:lnSpc>
            <a:spcBef>
              <a:spcPct val="0"/>
            </a:spcBef>
            <a:spcAft>
              <a:spcPct val="35000"/>
            </a:spcAft>
          </a:pPr>
          <a:r>
            <a:rPr lang="en-IN" sz="1600" kern="1200" dirty="0">
              <a:solidFill>
                <a:schemeClr val="tx1"/>
              </a:solidFill>
              <a:latin typeface="Trebuchet MS" panose="020B0603020202020204" pitchFamily="34" charset="0"/>
            </a:rPr>
            <a:t>Explain the concept of IRR at the </a:t>
          </a:r>
          <a:r>
            <a:rPr lang="en-IN" sz="1600" kern="1200" dirty="0">
              <a:solidFill>
                <a:schemeClr val="tx1"/>
              </a:solidFill>
              <a:latin typeface="Trebuchet MS" panose="020B0603020202020204" pitchFamily="34" charset="0"/>
              <a:ea typeface="+mn-ea"/>
              <a:cs typeface="+mn-cs"/>
            </a:rPr>
            <a:t>time</a:t>
          </a:r>
          <a:r>
            <a:rPr lang="en-IN" sz="1600" kern="1200" dirty="0">
              <a:solidFill>
                <a:schemeClr val="tx1"/>
              </a:solidFill>
              <a:latin typeface="Trebuchet MS" panose="020B0603020202020204" pitchFamily="34" charset="0"/>
            </a:rPr>
            <a:t> of </a:t>
          </a:r>
          <a:r>
            <a:rPr lang="en-IN" sz="1600" kern="1200" dirty="0" smtClean="0">
              <a:solidFill>
                <a:schemeClr val="tx1"/>
              </a:solidFill>
              <a:latin typeface="Trebuchet MS" panose="020B0603020202020204" pitchFamily="34" charset="0"/>
            </a:rPr>
            <a:t>sale. </a:t>
          </a:r>
          <a:r>
            <a:rPr lang="en-IN" sz="1600" kern="1200" dirty="0">
              <a:solidFill>
                <a:schemeClr val="tx1"/>
              </a:solidFill>
              <a:latin typeface="Trebuchet MS" panose="020B0603020202020204" pitchFamily="34" charset="0"/>
            </a:rPr>
            <a:t>Show IRR on case-to-case basis depending on the demand from customer</a:t>
          </a:r>
          <a:endParaRPr lang="en-US" sz="1600" kern="1200" dirty="0">
            <a:solidFill>
              <a:schemeClr val="tx1"/>
            </a:solidFill>
          </a:endParaRPr>
        </a:p>
      </dsp:txBody>
      <dsp:txXfrm>
        <a:off x="833222" y="1051131"/>
        <a:ext cx="8774333" cy="525565"/>
      </dsp:txXfrm>
    </dsp:sp>
    <dsp:sp modelId="{C4004B1A-1F0A-413D-A43F-3547F30BEB45}">
      <dsp:nvSpPr>
        <dsp:cNvPr id="0" name=""/>
        <dsp:cNvSpPr/>
      </dsp:nvSpPr>
      <dsp:spPr>
        <a:xfrm>
          <a:off x="504743" y="985435"/>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8EAEF58A-267D-434E-A401-4BD6E40A2DE4}">
      <dsp:nvSpPr>
        <dsp:cNvPr id="0" name=""/>
        <dsp:cNvSpPr/>
      </dsp:nvSpPr>
      <dsp:spPr>
        <a:xfrm>
          <a:off x="1030908" y="1839380"/>
          <a:ext cx="8576647" cy="525565"/>
        </a:xfrm>
        <a:prstGeom prst="rect">
          <a:avLst/>
        </a:prstGeom>
        <a:solidFill>
          <a:srgbClr val="D0E1EA"/>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7168" tIns="40640" rIns="40640" bIns="40640" numCol="1" spcCol="1270" anchor="ctr" anchorCtr="0">
          <a:noAutofit/>
        </a:bodyPr>
        <a:lstStyle/>
        <a:p>
          <a:pPr lvl="0" algn="l" defTabSz="711200" rtl="0">
            <a:lnSpc>
              <a:spcPct val="90000"/>
            </a:lnSpc>
            <a:spcBef>
              <a:spcPct val="0"/>
            </a:spcBef>
            <a:spcAft>
              <a:spcPct val="35000"/>
            </a:spcAft>
          </a:pPr>
          <a:r>
            <a:rPr lang="en-US" sz="1600" kern="1200" dirty="0">
              <a:solidFill>
                <a:schemeClr val="tx1"/>
              </a:solidFill>
              <a:latin typeface="Trebuchet MS" panose="020B0603020202020204" pitchFamily="34" charset="0"/>
            </a:rPr>
            <a:t>Prepare a comparison of range of IRRs that can be achieved in a </a:t>
          </a:r>
          <a:r>
            <a:rPr lang="en-US" sz="1600" kern="1200" dirty="0" smtClean="0">
              <a:solidFill>
                <a:schemeClr val="tx1"/>
              </a:solidFill>
              <a:latin typeface="Trebuchet MS" panose="020B0603020202020204" pitchFamily="34" charset="0"/>
            </a:rPr>
            <a:t>product</a:t>
          </a:r>
          <a:endParaRPr lang="en-US" sz="1600" kern="1200" dirty="0">
            <a:solidFill>
              <a:schemeClr val="tx1"/>
            </a:solidFill>
            <a:latin typeface="Trebuchet MS" panose="020B0603020202020204" pitchFamily="34" charset="0"/>
          </a:endParaRPr>
        </a:p>
      </dsp:txBody>
      <dsp:txXfrm>
        <a:off x="1030908" y="1839380"/>
        <a:ext cx="8576647" cy="525565"/>
      </dsp:txXfrm>
    </dsp:sp>
    <dsp:sp modelId="{30BD4190-9365-46CA-BF24-34592F16742F}">
      <dsp:nvSpPr>
        <dsp:cNvPr id="0" name=""/>
        <dsp:cNvSpPr/>
      </dsp:nvSpPr>
      <dsp:spPr>
        <a:xfrm>
          <a:off x="702429" y="1773684"/>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ECB9217D-DA99-44D9-BE69-AAF3F03A25A8}">
      <dsp:nvSpPr>
        <dsp:cNvPr id="0" name=""/>
        <dsp:cNvSpPr/>
      </dsp:nvSpPr>
      <dsp:spPr>
        <a:xfrm>
          <a:off x="1030908" y="2627129"/>
          <a:ext cx="8576647" cy="525565"/>
        </a:xfrm>
        <a:prstGeom prst="rect">
          <a:avLst/>
        </a:prstGeom>
        <a:solidFill>
          <a:srgbClr val="D0E1EA"/>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7168" tIns="40640" rIns="40640" bIns="40640" numCol="1" spcCol="1270" anchor="ctr" anchorCtr="0">
          <a:noAutofit/>
        </a:bodyPr>
        <a:lstStyle/>
        <a:p>
          <a:pPr lvl="0" algn="l" defTabSz="711200" rtl="0">
            <a:lnSpc>
              <a:spcPct val="90000"/>
            </a:lnSpc>
            <a:spcBef>
              <a:spcPct val="0"/>
            </a:spcBef>
            <a:spcAft>
              <a:spcPct val="35000"/>
            </a:spcAft>
          </a:pPr>
          <a:r>
            <a:rPr lang="en-IN" sz="1600" kern="1200" dirty="0">
              <a:solidFill>
                <a:schemeClr val="tx1"/>
              </a:solidFill>
              <a:latin typeface="Trebuchet MS" panose="020B0603020202020204" pitchFamily="34" charset="0"/>
            </a:rPr>
            <a:t>Decide to show IRR only for specific products such as Non-Participating </a:t>
          </a:r>
          <a:r>
            <a:rPr lang="en-IN" sz="1600" kern="1200" dirty="0" smtClean="0">
              <a:solidFill>
                <a:schemeClr val="tx1"/>
              </a:solidFill>
              <a:latin typeface="Trebuchet MS" panose="020B0603020202020204" pitchFamily="34" charset="0"/>
            </a:rPr>
            <a:t>Savings</a:t>
          </a:r>
          <a:endParaRPr lang="en-US" sz="1600" kern="1200" dirty="0">
            <a:solidFill>
              <a:schemeClr val="tx1"/>
            </a:solidFill>
          </a:endParaRPr>
        </a:p>
      </dsp:txBody>
      <dsp:txXfrm>
        <a:off x="1030908" y="2627129"/>
        <a:ext cx="8576647" cy="525565"/>
      </dsp:txXfrm>
    </dsp:sp>
    <dsp:sp modelId="{3A624833-3D07-40E8-BA35-CC127AF385B7}">
      <dsp:nvSpPr>
        <dsp:cNvPr id="0" name=""/>
        <dsp:cNvSpPr/>
      </dsp:nvSpPr>
      <dsp:spPr>
        <a:xfrm>
          <a:off x="702429" y="2561434"/>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ED87D6C-512B-4BB2-A29F-EC612AF522D4}">
      <dsp:nvSpPr>
        <dsp:cNvPr id="0" name=""/>
        <dsp:cNvSpPr/>
      </dsp:nvSpPr>
      <dsp:spPr>
        <a:xfrm>
          <a:off x="833222" y="3415378"/>
          <a:ext cx="8774333" cy="525565"/>
        </a:xfrm>
        <a:prstGeom prst="rect">
          <a:avLst/>
        </a:prstGeom>
        <a:solidFill>
          <a:srgbClr val="D0E1EA"/>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7168" tIns="40640" rIns="40640" bIns="40640" numCol="1" spcCol="1270" anchor="ctr" anchorCtr="0">
          <a:noAutofit/>
        </a:bodyPr>
        <a:lstStyle/>
        <a:p>
          <a:pPr lvl="0" algn="l" defTabSz="711200" rtl="0">
            <a:lnSpc>
              <a:spcPct val="90000"/>
            </a:lnSpc>
            <a:spcBef>
              <a:spcPct val="0"/>
            </a:spcBef>
            <a:spcAft>
              <a:spcPct val="35000"/>
            </a:spcAft>
          </a:pPr>
          <a:r>
            <a:rPr lang="en-IN" sz="1600" kern="1200" dirty="0">
              <a:solidFill>
                <a:schemeClr val="tx1"/>
              </a:solidFill>
              <a:latin typeface="Trebuchet MS" panose="020B0603020202020204" pitchFamily="34" charset="0"/>
            </a:rPr>
            <a:t>For Unit-Linked </a:t>
          </a:r>
          <a:r>
            <a:rPr lang="en-IN" sz="1600" kern="1200" dirty="0" smtClean="0">
              <a:solidFill>
                <a:schemeClr val="tx1"/>
              </a:solidFill>
              <a:latin typeface="Trebuchet MS" panose="020B0603020202020204" pitchFamily="34" charset="0"/>
            </a:rPr>
            <a:t>products / Participating products, </a:t>
          </a:r>
          <a:r>
            <a:rPr lang="en-IN" sz="1600" kern="1200" dirty="0">
              <a:solidFill>
                <a:schemeClr val="tx1"/>
              </a:solidFill>
              <a:latin typeface="Trebuchet MS" panose="020B0603020202020204" pitchFamily="34" charset="0"/>
            </a:rPr>
            <a:t>illustrate the range of possible </a:t>
          </a:r>
          <a:r>
            <a:rPr lang="en-IN" sz="1600" kern="1200" dirty="0" smtClean="0">
              <a:solidFill>
                <a:schemeClr val="tx1"/>
              </a:solidFill>
              <a:latin typeface="Trebuchet MS" panose="020B0603020202020204" pitchFamily="34" charset="0"/>
            </a:rPr>
            <a:t>IRRs</a:t>
          </a:r>
          <a:endParaRPr lang="en-US" sz="1600" kern="1200" dirty="0">
            <a:solidFill>
              <a:schemeClr val="tx1"/>
            </a:solidFill>
          </a:endParaRPr>
        </a:p>
      </dsp:txBody>
      <dsp:txXfrm>
        <a:off x="833222" y="3415378"/>
        <a:ext cx="8774333" cy="525565"/>
      </dsp:txXfrm>
    </dsp:sp>
    <dsp:sp modelId="{86C4822A-B95B-458E-BF4C-3F3799A9E082}">
      <dsp:nvSpPr>
        <dsp:cNvPr id="0" name=""/>
        <dsp:cNvSpPr/>
      </dsp:nvSpPr>
      <dsp:spPr>
        <a:xfrm>
          <a:off x="504743" y="3349682"/>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050840EC-8826-46EF-8170-DD07D3F0B997}">
      <dsp:nvSpPr>
        <dsp:cNvPr id="0" name=""/>
        <dsp:cNvSpPr/>
      </dsp:nvSpPr>
      <dsp:spPr>
        <a:xfrm>
          <a:off x="400908" y="4203627"/>
          <a:ext cx="9206647" cy="525565"/>
        </a:xfrm>
        <a:prstGeom prst="rect">
          <a:avLst/>
        </a:prstGeom>
        <a:solidFill>
          <a:srgbClr val="D0E1EA"/>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7168" tIns="40640" rIns="40640" bIns="40640" numCol="1" spcCol="1270" anchor="ctr" anchorCtr="0">
          <a:noAutofit/>
        </a:bodyPr>
        <a:lstStyle/>
        <a:p>
          <a:pPr lvl="0" algn="l" defTabSz="711200" rtl="0">
            <a:lnSpc>
              <a:spcPct val="90000"/>
            </a:lnSpc>
            <a:spcBef>
              <a:spcPct val="0"/>
            </a:spcBef>
            <a:spcAft>
              <a:spcPct val="35000"/>
            </a:spcAft>
          </a:pPr>
          <a:r>
            <a:rPr lang="en-US" sz="1600" kern="1200" dirty="0" smtClean="0">
              <a:solidFill>
                <a:schemeClr val="tx1"/>
              </a:solidFill>
              <a:latin typeface="Trebuchet MS" panose="020B0603020202020204" pitchFamily="34" charset="0"/>
            </a:rPr>
            <a:t>Alternatives – </a:t>
          </a:r>
          <a:r>
            <a:rPr lang="en-US" sz="1600" kern="1200" smtClean="0">
              <a:solidFill>
                <a:schemeClr val="tx1"/>
              </a:solidFill>
              <a:latin typeface="Trebuchet MS" panose="020B0603020202020204" pitchFamily="34" charset="0"/>
            </a:rPr>
            <a:t>Give/Get ratio, </a:t>
          </a:r>
          <a:r>
            <a:rPr lang="en-US" sz="1600" kern="1200" dirty="0" smtClean="0">
              <a:solidFill>
                <a:schemeClr val="tx1"/>
              </a:solidFill>
              <a:latin typeface="Trebuchet MS" panose="020B0603020202020204" pitchFamily="34" charset="0"/>
            </a:rPr>
            <a:t>distinction of guaranteed and non-guaranteed IRR, etc</a:t>
          </a:r>
          <a:endParaRPr lang="en-US" sz="1600" kern="1200" dirty="0">
            <a:solidFill>
              <a:schemeClr val="tx1"/>
            </a:solidFill>
            <a:latin typeface="Trebuchet MS" panose="020B0603020202020204" pitchFamily="34" charset="0"/>
          </a:endParaRPr>
        </a:p>
      </dsp:txBody>
      <dsp:txXfrm>
        <a:off x="400908" y="4203627"/>
        <a:ext cx="9206647" cy="525565"/>
      </dsp:txXfrm>
    </dsp:sp>
    <dsp:sp modelId="{DE812B57-2F84-4F21-8787-09FA6C7AF75D}">
      <dsp:nvSpPr>
        <dsp:cNvPr id="0" name=""/>
        <dsp:cNvSpPr/>
      </dsp:nvSpPr>
      <dsp:spPr>
        <a:xfrm>
          <a:off x="72429" y="4137931"/>
          <a:ext cx="656957" cy="656957"/>
        </a:xfrm>
        <a:prstGeom prst="ellipse">
          <a:avLst/>
        </a:prstGeom>
        <a:solidFill>
          <a:srgbClr val="00A0D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ED5EC-BFF1-4253-B71F-285C44E392FD}">
      <dsp:nvSpPr>
        <dsp:cNvPr id="0" name=""/>
        <dsp:cNvSpPr/>
      </dsp:nvSpPr>
      <dsp:spPr>
        <a:xfrm>
          <a:off x="0" y="475713"/>
          <a:ext cx="9334500" cy="705600"/>
        </a:xfrm>
        <a:prstGeom prst="rect">
          <a:avLst/>
        </a:prstGeom>
        <a:solidFill>
          <a:schemeClr val="bg1"/>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724461" tIns="583184" rIns="724461" bIns="142240" numCol="1" spcCol="1270" anchor="t" anchorCtr="0">
          <a:noAutofit/>
        </a:bodyPr>
        <a:lstStyle/>
        <a:p>
          <a:pPr marL="228600" lvl="1" indent="-228600" algn="l" defTabSz="889000">
            <a:lnSpc>
              <a:spcPct val="90000"/>
            </a:lnSpc>
            <a:spcBef>
              <a:spcPct val="0"/>
            </a:spcBef>
            <a:spcAft>
              <a:spcPct val="15000"/>
            </a:spcAft>
            <a:buChar char="••"/>
          </a:pPr>
          <a:endParaRPr lang="en-US" sz="2000" i="1" kern="1200" dirty="0">
            <a:latin typeface="Trebuchet MS" panose="020B0603020202020204" pitchFamily="34" charset="0"/>
          </a:endParaRPr>
        </a:p>
      </dsp:txBody>
      <dsp:txXfrm>
        <a:off x="0" y="475713"/>
        <a:ext cx="9334500" cy="705600"/>
      </dsp:txXfrm>
    </dsp:sp>
    <dsp:sp modelId="{9A3C02F2-B27F-44AF-B4B6-440BABEA8DEC}">
      <dsp:nvSpPr>
        <dsp:cNvPr id="0" name=""/>
        <dsp:cNvSpPr/>
      </dsp:nvSpPr>
      <dsp:spPr>
        <a:xfrm>
          <a:off x="429171" y="103447"/>
          <a:ext cx="8887820"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75" tIns="0" rIns="24697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is required to convince the senior management of the company</a:t>
          </a:r>
          <a:endParaRPr lang="en-US" sz="1800" b="0" i="1"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endParaRPr>
        </a:p>
      </dsp:txBody>
      <dsp:txXfrm>
        <a:off x="469520" y="143796"/>
        <a:ext cx="8807122" cy="745862"/>
      </dsp:txXfrm>
    </dsp:sp>
    <dsp:sp modelId="{6C3D2275-4729-4692-A37B-7FDD93046180}">
      <dsp:nvSpPr>
        <dsp:cNvPr id="0" name=""/>
        <dsp:cNvSpPr/>
      </dsp:nvSpPr>
      <dsp:spPr>
        <a:xfrm>
          <a:off x="0" y="1727584"/>
          <a:ext cx="9334500" cy="705600"/>
        </a:xfrm>
        <a:prstGeom prst="rect">
          <a:avLst/>
        </a:prstGeom>
        <a:solidFill>
          <a:schemeClr val="bg1"/>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724461" tIns="583184" rIns="724461" bIns="142240" numCol="1" spcCol="1270" anchor="t" anchorCtr="0">
          <a:noAutofit/>
        </a:bodyPr>
        <a:lstStyle/>
        <a:p>
          <a:pPr marL="228600" lvl="1" indent="-228600" algn="l" defTabSz="889000">
            <a:lnSpc>
              <a:spcPct val="90000"/>
            </a:lnSpc>
            <a:spcBef>
              <a:spcPct val="0"/>
            </a:spcBef>
            <a:spcAft>
              <a:spcPct val="15000"/>
            </a:spcAft>
            <a:buChar char="••"/>
          </a:pPr>
          <a:endParaRPr lang="en-US" sz="2000" b="0" i="1" kern="1200" dirty="0">
            <a:latin typeface="Trebuchet MS" panose="020B0603020202020204" pitchFamily="34" charset="0"/>
          </a:endParaRPr>
        </a:p>
      </dsp:txBody>
      <dsp:txXfrm>
        <a:off x="0" y="1727584"/>
        <a:ext cx="9334500" cy="705600"/>
      </dsp:txXfrm>
    </dsp:sp>
    <dsp:sp modelId="{A7F24830-6484-43E9-B1A5-72E9EC2C88BA}">
      <dsp:nvSpPr>
        <dsp:cNvPr id="0" name=""/>
        <dsp:cNvSpPr/>
      </dsp:nvSpPr>
      <dsp:spPr>
        <a:xfrm>
          <a:off x="444391" y="1332513"/>
          <a:ext cx="8887820"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75" tIns="0" rIns="24697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must ensure to present all the facts and practical aspects to the management in an unbiased manner</a:t>
          </a:r>
        </a:p>
      </dsp:txBody>
      <dsp:txXfrm>
        <a:off x="484740" y="1372862"/>
        <a:ext cx="8807122" cy="745862"/>
      </dsp:txXfrm>
    </dsp:sp>
    <dsp:sp modelId="{506D4533-949A-4871-8A50-01FC1BD48400}">
      <dsp:nvSpPr>
        <dsp:cNvPr id="0" name=""/>
        <dsp:cNvSpPr/>
      </dsp:nvSpPr>
      <dsp:spPr>
        <a:xfrm>
          <a:off x="0" y="3015873"/>
          <a:ext cx="9334500" cy="705600"/>
        </a:xfrm>
        <a:prstGeom prst="rect">
          <a:avLst/>
        </a:prstGeom>
        <a:solidFill>
          <a:schemeClr val="bg1"/>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724461" tIns="583184" rIns="724461" bIns="142240" numCol="1" spcCol="1270" anchor="t" anchorCtr="0">
          <a:noAutofit/>
        </a:bodyPr>
        <a:lstStyle/>
        <a:p>
          <a:pPr marL="228600" lvl="1" indent="-228600" algn="l" defTabSz="889000">
            <a:lnSpc>
              <a:spcPct val="90000"/>
            </a:lnSpc>
            <a:spcBef>
              <a:spcPct val="0"/>
            </a:spcBef>
            <a:spcAft>
              <a:spcPct val="15000"/>
            </a:spcAft>
            <a:buChar char="••"/>
          </a:pPr>
          <a:endParaRPr lang="en-US" sz="2000" b="0" i="1" kern="1200" dirty="0">
            <a:latin typeface="Trebuchet MS" panose="020B0603020202020204" pitchFamily="34" charset="0"/>
          </a:endParaRPr>
        </a:p>
      </dsp:txBody>
      <dsp:txXfrm>
        <a:off x="0" y="3015873"/>
        <a:ext cx="9334500" cy="705600"/>
      </dsp:txXfrm>
    </dsp:sp>
    <dsp:sp modelId="{A76D213E-7340-4B7B-94A8-4B9F58576A10}">
      <dsp:nvSpPr>
        <dsp:cNvPr id="0" name=""/>
        <dsp:cNvSpPr/>
      </dsp:nvSpPr>
      <dsp:spPr>
        <a:xfrm>
          <a:off x="444391" y="2602593"/>
          <a:ext cx="8887820"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75" tIns="0" rIns="24697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must not only propose additional information to be added to BI but also suggest a process to be undertaken operationally to cover all aspects</a:t>
          </a:r>
        </a:p>
      </dsp:txBody>
      <dsp:txXfrm>
        <a:off x="484740" y="2642942"/>
        <a:ext cx="8807122" cy="745862"/>
      </dsp:txXfrm>
    </dsp:sp>
    <dsp:sp modelId="{0293CD8A-C150-4D1D-BE4C-BB427C3B14CD}">
      <dsp:nvSpPr>
        <dsp:cNvPr id="0" name=""/>
        <dsp:cNvSpPr/>
      </dsp:nvSpPr>
      <dsp:spPr>
        <a:xfrm>
          <a:off x="0" y="4218250"/>
          <a:ext cx="9334500" cy="705600"/>
        </a:xfrm>
        <a:prstGeom prst="rect">
          <a:avLst/>
        </a:prstGeom>
        <a:solidFill>
          <a:schemeClr val="bg1"/>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724461" tIns="583184" rIns="724461" bIns="142240" numCol="1" spcCol="1270" anchor="t" anchorCtr="0">
          <a:noAutofit/>
        </a:bodyPr>
        <a:lstStyle/>
        <a:p>
          <a:pPr marL="228600" lvl="1" indent="-228600" algn="l" defTabSz="889000">
            <a:lnSpc>
              <a:spcPct val="90000"/>
            </a:lnSpc>
            <a:spcBef>
              <a:spcPct val="0"/>
            </a:spcBef>
            <a:spcAft>
              <a:spcPct val="15000"/>
            </a:spcAft>
            <a:buChar char="••"/>
          </a:pPr>
          <a:endParaRPr lang="en-US" sz="2000" b="0" i="1" kern="1200" dirty="0">
            <a:latin typeface="Trebuchet MS" panose="020B0603020202020204" pitchFamily="34" charset="0"/>
          </a:endParaRPr>
        </a:p>
      </dsp:txBody>
      <dsp:txXfrm>
        <a:off x="0" y="4218250"/>
        <a:ext cx="9334500" cy="705600"/>
      </dsp:txXfrm>
    </dsp:sp>
    <dsp:sp modelId="{430B8C71-A078-4048-93A2-319DC0781BFC}">
      <dsp:nvSpPr>
        <dsp:cNvPr id="0" name=""/>
        <dsp:cNvSpPr/>
      </dsp:nvSpPr>
      <dsp:spPr>
        <a:xfrm>
          <a:off x="444391" y="3872673"/>
          <a:ext cx="8887820" cy="803821"/>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975" tIns="0" rIns="24697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Balanced approach must be suggested that will  take into consideration all the stakeholders and the possible interactions between them</a:t>
          </a:r>
        </a:p>
      </dsp:txBody>
      <dsp:txXfrm>
        <a:off x="483630" y="3911912"/>
        <a:ext cx="8809342" cy="7253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ED5EC-BFF1-4253-B71F-285C44E392FD}">
      <dsp:nvSpPr>
        <dsp:cNvPr id="0" name=""/>
        <dsp:cNvSpPr/>
      </dsp:nvSpPr>
      <dsp:spPr>
        <a:xfrm>
          <a:off x="0" y="464344"/>
          <a:ext cx="9944140" cy="7056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9A3C02F2-B27F-44AF-B4B6-440BABEA8DEC}">
      <dsp:nvSpPr>
        <dsp:cNvPr id="0" name=""/>
        <dsp:cNvSpPr/>
      </dsp:nvSpPr>
      <dsp:spPr>
        <a:xfrm>
          <a:off x="473414" y="51064"/>
          <a:ext cx="9468287"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05" tIns="0" rIns="26310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Overall implications of the idea must be considered in terms of cost-benefit analysis, various disclosures to regulator and policyholders, conflicts arising if any and possible resolutions and impact on existing and future new business</a:t>
          </a:r>
          <a:endParaRPr lang="en-US" sz="1800" b="0" i="1"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endParaRPr>
        </a:p>
      </dsp:txBody>
      <dsp:txXfrm>
        <a:off x="513763" y="91413"/>
        <a:ext cx="9387589" cy="745862"/>
      </dsp:txXfrm>
    </dsp:sp>
    <dsp:sp modelId="{6C3D2275-4729-4692-A37B-7FDD93046180}">
      <dsp:nvSpPr>
        <dsp:cNvPr id="0" name=""/>
        <dsp:cNvSpPr/>
      </dsp:nvSpPr>
      <dsp:spPr>
        <a:xfrm>
          <a:off x="0" y="1716215"/>
          <a:ext cx="9944140" cy="705600"/>
        </a:xfrm>
        <a:prstGeom prst="rect">
          <a:avLst/>
        </a:prstGeom>
        <a:solidFill>
          <a:schemeClr val="bg1"/>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dsp:style>
      <dsp:txBody>
        <a:bodyPr spcFirstLastPara="0" vert="horz" wrap="square" lIns="771776" tIns="583184" rIns="771776" bIns="142240" numCol="1" spcCol="1270" anchor="t" anchorCtr="0">
          <a:noAutofit/>
        </a:bodyPr>
        <a:lstStyle/>
        <a:p>
          <a:pPr marL="228600" lvl="1" indent="-228600" algn="l" defTabSz="889000">
            <a:lnSpc>
              <a:spcPct val="90000"/>
            </a:lnSpc>
            <a:spcBef>
              <a:spcPct val="0"/>
            </a:spcBef>
            <a:spcAft>
              <a:spcPct val="15000"/>
            </a:spcAft>
            <a:buChar char="••"/>
          </a:pPr>
          <a:endParaRPr lang="en-US" sz="2000" b="0" i="1" kern="1200" dirty="0">
            <a:latin typeface="Trebuchet MS" panose="020B0603020202020204" pitchFamily="34" charset="0"/>
          </a:endParaRPr>
        </a:p>
      </dsp:txBody>
      <dsp:txXfrm>
        <a:off x="0" y="1716215"/>
        <a:ext cx="9944140" cy="705600"/>
      </dsp:txXfrm>
    </dsp:sp>
    <dsp:sp modelId="{A7F24830-6484-43E9-B1A5-72E9EC2C88BA}">
      <dsp:nvSpPr>
        <dsp:cNvPr id="0" name=""/>
        <dsp:cNvSpPr/>
      </dsp:nvSpPr>
      <dsp:spPr>
        <a:xfrm>
          <a:off x="473414" y="1321144"/>
          <a:ext cx="9468287"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05" tIns="0" rIns="26310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Success depends on appropriate and clear communication with policyholders and with the sales force.</a:t>
          </a:r>
        </a:p>
      </dsp:txBody>
      <dsp:txXfrm>
        <a:off x="513763" y="1361493"/>
        <a:ext cx="9387589" cy="745862"/>
      </dsp:txXfrm>
    </dsp:sp>
    <dsp:sp modelId="{506D4533-949A-4871-8A50-01FC1BD48400}">
      <dsp:nvSpPr>
        <dsp:cNvPr id="0" name=""/>
        <dsp:cNvSpPr/>
      </dsp:nvSpPr>
      <dsp:spPr>
        <a:xfrm>
          <a:off x="0" y="3004504"/>
          <a:ext cx="9944140" cy="7056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A76D213E-7340-4B7B-94A8-4B9F58576A10}">
      <dsp:nvSpPr>
        <dsp:cNvPr id="0" name=""/>
        <dsp:cNvSpPr/>
      </dsp:nvSpPr>
      <dsp:spPr>
        <a:xfrm>
          <a:off x="473414" y="2591224"/>
          <a:ext cx="9468287"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05" tIns="0" rIns="26310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Calculator may be devised by the company which will clearly compute the IRR for the product and for various benefit payouts under the product.</a:t>
          </a:r>
        </a:p>
      </dsp:txBody>
      <dsp:txXfrm>
        <a:off x="513763" y="2631573"/>
        <a:ext cx="9387589" cy="745862"/>
      </dsp:txXfrm>
    </dsp:sp>
    <dsp:sp modelId="{95F364B7-3060-4638-A27E-1E6DB36C1982}">
      <dsp:nvSpPr>
        <dsp:cNvPr id="0" name=""/>
        <dsp:cNvSpPr/>
      </dsp:nvSpPr>
      <dsp:spPr>
        <a:xfrm>
          <a:off x="0" y="4274584"/>
          <a:ext cx="9944140" cy="7056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4043DE6D-2D25-4FED-A68F-CAA694C61A54}">
      <dsp:nvSpPr>
        <dsp:cNvPr id="0" name=""/>
        <dsp:cNvSpPr/>
      </dsp:nvSpPr>
      <dsp:spPr>
        <a:xfrm>
          <a:off x="473414" y="3861304"/>
          <a:ext cx="9468287" cy="826560"/>
        </a:xfrm>
        <a:prstGeom prst="roundRect">
          <a:avLst/>
        </a:prstGeom>
        <a:solidFill>
          <a:srgbClr val="00B0F0"/>
        </a:solidFill>
        <a:ln w="25400" cap="flat" cmpd="sng" algn="ctr">
          <a:solidFill>
            <a:srgbClr val="3366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05" tIns="0" rIns="263105" bIns="0" numCol="1" spcCol="1270" anchor="ctr" anchorCtr="0">
          <a:noAutofit/>
        </a:bodyPr>
        <a:lstStyle/>
        <a:p>
          <a:pPr lvl="0" algn="l" defTabSz="800100">
            <a:lnSpc>
              <a:spcPct val="90000"/>
            </a:lnSpc>
            <a:spcBef>
              <a:spcPct val="0"/>
            </a:spcBef>
            <a:spcAft>
              <a:spcPct val="35000"/>
            </a:spcAft>
          </a:pPr>
          <a:r>
            <a:rPr lang="en-US" sz="1800" b="0" i="0" kern="1200" cap="none" spc="0" dirty="0">
              <a:ln w="0"/>
              <a:solidFill>
                <a:schemeClr val="bg1"/>
              </a:solidFill>
              <a:effectLst>
                <a:outerShdw blurRad="38100" dist="19050" dir="2700000" algn="tl" rotWithShape="0">
                  <a:schemeClr val="dk1">
                    <a:alpha val="40000"/>
                  </a:schemeClr>
                </a:outerShdw>
              </a:effectLst>
              <a:latin typeface="Trebuchet MS" panose="020B0603020202020204" pitchFamily="34" charset="0"/>
            </a:rPr>
            <a:t>Actuary should evaluate the idea of publishing IRR by product type and have in place separate </a:t>
          </a:r>
          <a:r>
            <a:rPr lang="en-IN" sz="1800" kern="1200" dirty="0">
              <a:latin typeface="Trebuchet MS" panose="020B0603020202020204" pitchFamily="34" charset="0"/>
            </a:rPr>
            <a:t>approaches for Pure Term policies, Savings-cum-Protection plans (Non-Participating &amp; Participating), Unit Linked Plans with appropriate disclosures</a:t>
          </a:r>
          <a:endParaRPr lang="en-US" sz="1800" b="0" i="1" kern="1200" dirty="0">
            <a:latin typeface="Trebuchet MS" panose="020B0603020202020204" pitchFamily="34" charset="0"/>
          </a:endParaRPr>
        </a:p>
      </dsp:txBody>
      <dsp:txXfrm>
        <a:off x="513763" y="3901653"/>
        <a:ext cx="9387589"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23-06-2022</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6/23/2022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56278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643780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04639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57542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44159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28588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71991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16707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921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75260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4875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85054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52147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74694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3037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72619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376658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64134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2607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2953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17046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6629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4135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31608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58397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1806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0F3789-76B4-48EE-91EB-C585987DF684}"/>
              </a:ext>
            </a:extLst>
          </p:cNvPr>
          <p:cNvSpPr>
            <a:spLocks noGrp="1"/>
          </p:cNvSpPr>
          <p:nvPr>
            <p:ph type="sldNum" sz="quarter" idx="12"/>
          </p:nvPr>
        </p:nvSpPr>
        <p:spPr>
          <a:xfrm>
            <a:off x="9652000" y="6553200"/>
            <a:ext cx="2540000" cy="457200"/>
          </a:xfrm>
        </p:spPr>
        <p:txBody>
          <a:bodyPr/>
          <a:lstStyle/>
          <a:p>
            <a:pPr>
              <a:defRPr/>
            </a:pPr>
            <a:fld id="{B118C919-524D-4AE6-802D-F6FBC61D86FD}" type="slidenum">
              <a:rPr lang="en-GB" smtClean="0"/>
              <a:pPr>
                <a:defRPr/>
              </a:pPr>
              <a:t>‹#›</a:t>
            </a:fld>
            <a:r>
              <a:rPr lang="en-GB" dirty="0"/>
              <a:t> of 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4.jpg"/><Relationship Id="rId7" Type="http://schemas.openxmlformats.org/officeDocument/2006/relationships/image" Target="../media/image25.png"/><Relationship Id="rId12" Type="http://schemas.openxmlformats.org/officeDocument/2006/relationships/image" Target="../media/image40.sv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27.png"/><Relationship Id="rId5" Type="http://schemas.openxmlformats.org/officeDocument/2006/relationships/image" Target="../media/image5.png"/><Relationship Id="rId10" Type="http://schemas.openxmlformats.org/officeDocument/2006/relationships/image" Target="../media/image38.svg"/><Relationship Id="rId4" Type="http://schemas.openxmlformats.org/officeDocument/2006/relationships/slide" Target="slide5.xml"/><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notesSlide" Target="../notesSlides/notesSlide10.xml"/><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5.png"/><Relationship Id="rId11" Type="http://schemas.openxmlformats.org/officeDocument/2006/relationships/diagramColors" Target="../diagrams/colors1.xml"/><Relationship Id="rId5" Type="http://schemas.openxmlformats.org/officeDocument/2006/relationships/slide" Target="slide5.xml"/><Relationship Id="rId10" Type="http://schemas.openxmlformats.org/officeDocument/2006/relationships/diagramQuickStyle" Target="../diagrams/quickStyle1.xml"/><Relationship Id="rId4" Type="http://schemas.openxmlformats.org/officeDocument/2006/relationships/image" Target="../media/image4.jpg"/><Relationship Id="rId9"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notesSlide" Target="../notesSlides/notesSlide11.xml"/><Relationship Id="rId7" Type="http://schemas.openxmlformats.org/officeDocument/2006/relationships/image" Target="../media/image6.png"/><Relationship Id="rId12" Type="http://schemas.microsoft.com/office/2007/relationships/diagramDrawing" Target="../diagrams/drawing2.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image" Target="../media/image5.png"/><Relationship Id="rId11" Type="http://schemas.openxmlformats.org/officeDocument/2006/relationships/diagramColors" Target="../diagrams/colors2.xml"/><Relationship Id="rId5" Type="http://schemas.openxmlformats.org/officeDocument/2006/relationships/slide" Target="slide5.xml"/><Relationship Id="rId10" Type="http://schemas.openxmlformats.org/officeDocument/2006/relationships/diagramQuickStyle" Target="../diagrams/quickStyle2.xml"/><Relationship Id="rId4" Type="http://schemas.openxmlformats.org/officeDocument/2006/relationships/image" Target="../media/image4.jpg"/><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notesSlide" Target="../notesSlides/notesSlide12.xml"/><Relationship Id="rId7" Type="http://schemas.openxmlformats.org/officeDocument/2006/relationships/image" Target="../media/image6.png"/><Relationship Id="rId12" Type="http://schemas.microsoft.com/office/2007/relationships/diagramDrawing" Target="../diagrams/drawing3.xml"/><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image" Target="../media/image5.png"/><Relationship Id="rId11" Type="http://schemas.openxmlformats.org/officeDocument/2006/relationships/diagramColors" Target="../diagrams/colors3.xml"/><Relationship Id="rId5" Type="http://schemas.openxmlformats.org/officeDocument/2006/relationships/slide" Target="slide5.xml"/><Relationship Id="rId10" Type="http://schemas.openxmlformats.org/officeDocument/2006/relationships/diagramQuickStyle" Target="../diagrams/quickStyle3.xml"/><Relationship Id="rId4" Type="http://schemas.openxmlformats.org/officeDocument/2006/relationships/image" Target="../media/image4.jpg"/><Relationship Id="rId9"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notesSlide" Target="../notesSlides/notesSlide13.xml"/><Relationship Id="rId7" Type="http://schemas.openxmlformats.org/officeDocument/2006/relationships/image" Target="../media/image6.png"/><Relationship Id="rId12" Type="http://schemas.microsoft.com/office/2007/relationships/diagramDrawing" Target="../diagrams/drawing4.xml"/><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5.png"/><Relationship Id="rId11" Type="http://schemas.openxmlformats.org/officeDocument/2006/relationships/diagramColors" Target="../diagrams/colors4.xml"/><Relationship Id="rId5" Type="http://schemas.openxmlformats.org/officeDocument/2006/relationships/slide" Target="slide5.xml"/><Relationship Id="rId10" Type="http://schemas.openxmlformats.org/officeDocument/2006/relationships/diagramQuickStyle" Target="../diagrams/quickStyle4.xml"/><Relationship Id="rId4" Type="http://schemas.openxmlformats.org/officeDocument/2006/relationships/image" Target="../media/image4.jpg"/><Relationship Id="rId9"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5.xml"/><Relationship Id="rId6" Type="http://schemas.openxmlformats.org/officeDocument/2006/relationships/image" Target="../media/image5.png"/><Relationship Id="rId5" Type="http://schemas.openxmlformats.org/officeDocument/2006/relationships/slide" Target="slide5.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image" Target="../media/image4.jpg"/><Relationship Id="rId7" Type="http://schemas.openxmlformats.org/officeDocument/2006/relationships/diagramData" Target="../diagrams/data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png"/><Relationship Id="rId11" Type="http://schemas.microsoft.com/office/2007/relationships/diagramDrawing" Target="../diagrams/drawing5.xml"/><Relationship Id="rId5" Type="http://schemas.openxmlformats.org/officeDocument/2006/relationships/image" Target="../media/image5.png"/><Relationship Id="rId10" Type="http://schemas.openxmlformats.org/officeDocument/2006/relationships/diagramColors" Target="../diagrams/colors5.xml"/><Relationship Id="rId4" Type="http://schemas.openxmlformats.org/officeDocument/2006/relationships/slide" Target="slide5.xml"/><Relationship Id="rId9"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6.xml"/><Relationship Id="rId6" Type="http://schemas.openxmlformats.org/officeDocument/2006/relationships/image" Target="../media/image5.png"/><Relationship Id="rId5" Type="http://schemas.openxmlformats.org/officeDocument/2006/relationships/slide" Target="slide5.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7.xml"/><Relationship Id="rId6" Type="http://schemas.openxmlformats.org/officeDocument/2006/relationships/image" Target="../media/image5.png"/><Relationship Id="rId5" Type="http://schemas.openxmlformats.org/officeDocument/2006/relationships/slide" Target="slide5.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notesSlide" Target="../notesSlides/notesSlide18.xml"/><Relationship Id="rId7" Type="http://schemas.openxmlformats.org/officeDocument/2006/relationships/image" Target="../media/image6.png"/><Relationship Id="rId12" Type="http://schemas.microsoft.com/office/2007/relationships/diagramDrawing" Target="../diagrams/drawing6.xml"/><Relationship Id="rId2" Type="http://schemas.openxmlformats.org/officeDocument/2006/relationships/slideLayout" Target="../slideLayouts/slideLayout7.xml"/><Relationship Id="rId1" Type="http://schemas.openxmlformats.org/officeDocument/2006/relationships/themeOverride" Target="../theme/themeOverride8.xml"/><Relationship Id="rId6" Type="http://schemas.openxmlformats.org/officeDocument/2006/relationships/image" Target="../media/image5.png"/><Relationship Id="rId11" Type="http://schemas.openxmlformats.org/officeDocument/2006/relationships/diagramColors" Target="../diagrams/colors6.xml"/><Relationship Id="rId5" Type="http://schemas.openxmlformats.org/officeDocument/2006/relationships/slide" Target="slide5.xml"/><Relationship Id="rId10" Type="http://schemas.openxmlformats.org/officeDocument/2006/relationships/diagramQuickStyle" Target="../diagrams/quickStyle6.xml"/><Relationship Id="rId4" Type="http://schemas.openxmlformats.org/officeDocument/2006/relationships/image" Target="../media/image4.jpg"/><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9.xml"/><Relationship Id="rId6" Type="http://schemas.openxmlformats.org/officeDocument/2006/relationships/image" Target="../media/image5.png"/><Relationship Id="rId5" Type="http://schemas.openxmlformats.org/officeDocument/2006/relationships/slide" Target="slide5.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10.xml"/><Relationship Id="rId6" Type="http://schemas.openxmlformats.org/officeDocument/2006/relationships/image" Target="../media/image5.png"/><Relationship Id="rId5" Type="http://schemas.openxmlformats.org/officeDocument/2006/relationships/slide" Target="slide5.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image" Target="../media/image31.png"/><Relationship Id="rId18" Type="http://schemas.openxmlformats.org/officeDocument/2006/relationships/image" Target="../media/image49.svg"/><Relationship Id="rId3" Type="http://schemas.openxmlformats.org/officeDocument/2006/relationships/notesSlide" Target="../notesSlides/notesSlide21.xml"/><Relationship Id="rId21" Type="http://schemas.openxmlformats.org/officeDocument/2006/relationships/image" Target="../media/image35.png"/><Relationship Id="rId7" Type="http://schemas.openxmlformats.org/officeDocument/2006/relationships/image" Target="../media/image6.png"/><Relationship Id="rId12" Type="http://schemas.microsoft.com/office/2007/relationships/diagramDrawing" Target="../diagrams/drawing7.xml"/><Relationship Id="rId17" Type="http://schemas.openxmlformats.org/officeDocument/2006/relationships/image" Target="../media/image33.png"/><Relationship Id="rId2" Type="http://schemas.openxmlformats.org/officeDocument/2006/relationships/slideLayout" Target="../slideLayouts/slideLayout7.xml"/><Relationship Id="rId16" Type="http://schemas.openxmlformats.org/officeDocument/2006/relationships/image" Target="../media/image47.svg"/><Relationship Id="rId20" Type="http://schemas.openxmlformats.org/officeDocument/2006/relationships/image" Target="../media/image51.svg"/><Relationship Id="rId1" Type="http://schemas.openxmlformats.org/officeDocument/2006/relationships/themeOverride" Target="../theme/themeOverride11.xml"/><Relationship Id="rId6" Type="http://schemas.openxmlformats.org/officeDocument/2006/relationships/image" Target="../media/image5.png"/><Relationship Id="rId11" Type="http://schemas.openxmlformats.org/officeDocument/2006/relationships/diagramColors" Target="../diagrams/colors7.xml"/><Relationship Id="rId24" Type="http://schemas.openxmlformats.org/officeDocument/2006/relationships/image" Target="../media/image55.svg"/><Relationship Id="rId5" Type="http://schemas.openxmlformats.org/officeDocument/2006/relationships/slide" Target="slide5.xml"/><Relationship Id="rId15" Type="http://schemas.openxmlformats.org/officeDocument/2006/relationships/image" Target="../media/image32.png"/><Relationship Id="rId23" Type="http://schemas.openxmlformats.org/officeDocument/2006/relationships/image" Target="../media/image36.png"/><Relationship Id="rId10" Type="http://schemas.openxmlformats.org/officeDocument/2006/relationships/diagramQuickStyle" Target="../diagrams/quickStyle7.xml"/><Relationship Id="rId19" Type="http://schemas.openxmlformats.org/officeDocument/2006/relationships/image" Target="../media/image34.png"/><Relationship Id="rId4" Type="http://schemas.openxmlformats.org/officeDocument/2006/relationships/image" Target="../media/image4.jpg"/><Relationship Id="rId9" Type="http://schemas.openxmlformats.org/officeDocument/2006/relationships/diagramLayout" Target="../diagrams/layout7.xml"/><Relationship Id="rId14" Type="http://schemas.openxmlformats.org/officeDocument/2006/relationships/image" Target="../media/image45.svg"/><Relationship Id="rId22" Type="http://schemas.openxmlformats.org/officeDocument/2006/relationships/image" Target="../media/image53.svg"/></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image" Target="../media/image4.jpg"/><Relationship Id="rId7" Type="http://schemas.openxmlformats.org/officeDocument/2006/relationships/diagramData" Target="../diagrams/data8.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png"/><Relationship Id="rId11" Type="http://schemas.microsoft.com/office/2007/relationships/diagramDrawing" Target="../diagrams/drawing8.xml"/><Relationship Id="rId5" Type="http://schemas.openxmlformats.org/officeDocument/2006/relationships/image" Target="../media/image5.png"/><Relationship Id="rId10" Type="http://schemas.openxmlformats.org/officeDocument/2006/relationships/diagramColors" Target="../diagrams/colors8.xml"/><Relationship Id="rId4" Type="http://schemas.openxmlformats.org/officeDocument/2006/relationships/slide" Target="slide5.xml"/><Relationship Id="rId9"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image" Target="../media/image4.jpg"/><Relationship Id="rId7" Type="http://schemas.openxmlformats.org/officeDocument/2006/relationships/diagramData" Target="../diagrams/data9.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png"/><Relationship Id="rId11" Type="http://schemas.microsoft.com/office/2007/relationships/diagramDrawing" Target="../diagrams/drawing9.xml"/><Relationship Id="rId5" Type="http://schemas.openxmlformats.org/officeDocument/2006/relationships/image" Target="../media/image5.png"/><Relationship Id="rId10" Type="http://schemas.openxmlformats.org/officeDocument/2006/relationships/diagramColors" Target="../diagrams/colors9.xml"/><Relationship Id="rId4" Type="http://schemas.openxmlformats.org/officeDocument/2006/relationships/slide" Target="slide5.xml"/><Relationship Id="rId9"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4.svg"/><Relationship Id="rId3" Type="http://schemas.openxmlformats.org/officeDocument/2006/relationships/image" Target="../media/image4.jpg"/><Relationship Id="rId7" Type="http://schemas.openxmlformats.org/officeDocument/2006/relationships/image" Target="../media/image8.sv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0.xml"/><Relationship Id="rId18" Type="http://schemas.openxmlformats.org/officeDocument/2006/relationships/image" Target="../media/image17.jpeg"/><Relationship Id="rId3" Type="http://schemas.openxmlformats.org/officeDocument/2006/relationships/image" Target="../media/image4.jpg"/><Relationship Id="rId7" Type="http://schemas.openxmlformats.org/officeDocument/2006/relationships/image" Target="../media/image11.jfif"/><Relationship Id="rId12" Type="http://schemas.openxmlformats.org/officeDocument/2006/relationships/image" Target="../media/image14.jpeg"/><Relationship Id="rId17" Type="http://schemas.openxmlformats.org/officeDocument/2006/relationships/slide" Target="slide22.xml"/><Relationship Id="rId2" Type="http://schemas.openxmlformats.org/officeDocument/2006/relationships/notesSlide" Target="../notesSlides/notesSlide4.xml"/><Relationship Id="rId16" Type="http://schemas.openxmlformats.org/officeDocument/2006/relationships/image" Target="../media/image16.jfif"/><Relationship Id="rId20" Type="http://schemas.openxmlformats.org/officeDocument/2006/relationships/image" Target="../media/image18.jfif"/><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image" Target="../media/image13.jfif"/><Relationship Id="rId5" Type="http://schemas.openxmlformats.org/officeDocument/2006/relationships/image" Target="../media/image6.png"/><Relationship Id="rId15" Type="http://schemas.openxmlformats.org/officeDocument/2006/relationships/slide" Target="slide16.xml"/><Relationship Id="rId10" Type="http://schemas.openxmlformats.org/officeDocument/2006/relationships/slide" Target="slide7.xml"/><Relationship Id="rId19" Type="http://schemas.openxmlformats.org/officeDocument/2006/relationships/slide" Target="slide23.xml"/><Relationship Id="rId4" Type="http://schemas.openxmlformats.org/officeDocument/2006/relationships/image" Target="../media/image5.png"/><Relationship Id="rId9" Type="http://schemas.openxmlformats.org/officeDocument/2006/relationships/image" Target="../media/image12.jfif"/><Relationship Id="rId14" Type="http://schemas.openxmlformats.org/officeDocument/2006/relationships/image" Target="../media/image15.jfif"/></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2.png"/><Relationship Id="rId18" Type="http://schemas.openxmlformats.org/officeDocument/2006/relationships/image" Target="../media/image34.svg"/><Relationship Id="rId3" Type="http://schemas.openxmlformats.org/officeDocument/2006/relationships/image" Target="../media/image4.jpg"/><Relationship Id="rId7" Type="http://schemas.openxmlformats.org/officeDocument/2006/relationships/image" Target="../media/image19.png"/><Relationship Id="rId12" Type="http://schemas.openxmlformats.org/officeDocument/2006/relationships/image" Target="../media/image28.svg"/><Relationship Id="rId17" Type="http://schemas.openxmlformats.org/officeDocument/2006/relationships/image" Target="../media/image24.png"/><Relationship Id="rId2" Type="http://schemas.openxmlformats.org/officeDocument/2006/relationships/notesSlide" Target="../notesSlides/notesSlide6.xml"/><Relationship Id="rId16" Type="http://schemas.openxmlformats.org/officeDocument/2006/relationships/image" Target="../media/image32.sv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21.png"/><Relationship Id="rId5" Type="http://schemas.openxmlformats.org/officeDocument/2006/relationships/image" Target="../media/image5.png"/><Relationship Id="rId15" Type="http://schemas.openxmlformats.org/officeDocument/2006/relationships/image" Target="../media/image23.png"/><Relationship Id="rId10" Type="http://schemas.openxmlformats.org/officeDocument/2006/relationships/image" Target="../media/image26.svg"/><Relationship Id="rId4" Type="http://schemas.openxmlformats.org/officeDocument/2006/relationships/slide" Target="slide5.xml"/><Relationship Id="rId9" Type="http://schemas.openxmlformats.org/officeDocument/2006/relationships/image" Target="../media/image20.png"/><Relationship Id="rId14" Type="http://schemas.openxmlformats.org/officeDocument/2006/relationships/image" Target="../media/image30.sv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172387" y="1817025"/>
            <a:ext cx="10591800" cy="773775"/>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sz="3600" b="1" kern="0" dirty="0">
                <a:solidFill>
                  <a:schemeClr val="bg1"/>
                </a:solidFill>
              </a:rPr>
              <a:t>Product Actuary – Empowering Policyholders Vs Marketability (Life - Professional)</a:t>
            </a:r>
            <a:endParaRPr lang="es-ES" altLang="en-US" sz="3600" b="1" kern="0" dirty="0">
              <a:solidFill>
                <a:schemeClr val="bg1"/>
              </a:solidFill>
            </a:endParaRPr>
          </a:p>
        </p:txBody>
      </p:sp>
      <p:sp>
        <p:nvSpPr>
          <p:cNvPr id="5" name="Rectangle 168"/>
          <p:cNvSpPr>
            <a:spLocks noChangeArrowheads="1"/>
          </p:cNvSpPr>
          <p:nvPr/>
        </p:nvSpPr>
        <p:spPr bwMode="auto">
          <a:xfrm>
            <a:off x="0" y="3505342"/>
            <a:ext cx="5184775" cy="77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2500" b="1" dirty="0">
                <a:solidFill>
                  <a:schemeClr val="tx1"/>
                </a:solidFill>
              </a:rPr>
              <a:t>Guide : Suresh Sindhi</a:t>
            </a:r>
          </a:p>
        </p:txBody>
      </p:sp>
      <p:sp>
        <p:nvSpPr>
          <p:cNvPr id="6" name="Rectangle 150"/>
          <p:cNvSpPr txBox="1">
            <a:spLocks noChangeArrowheads="1"/>
          </p:cNvSpPr>
          <p:nvPr/>
        </p:nvSpPr>
        <p:spPr>
          <a:xfrm>
            <a:off x="158646" y="304800"/>
            <a:ext cx="10591800" cy="773774"/>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37th India Fellowship Seminar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23rd &amp; 24th June 2022</a:t>
            </a:r>
            <a:endParaRPr lang="es-ES" altLang="en-US" sz="2500" b="1" kern="0" dirty="0">
              <a:solidFill>
                <a:schemeClr val="bg1"/>
              </a:solidFill>
              <a:latin typeface="Trebuchet MS" panose="020B0603020202020204" pitchFamily="34" charset="0"/>
            </a:endParaRPr>
          </a:p>
        </p:txBody>
      </p:sp>
      <p:sp>
        <p:nvSpPr>
          <p:cNvPr id="7" name="TextBox 6">
            <a:extLst>
              <a:ext uri="{FF2B5EF4-FFF2-40B4-BE49-F238E27FC236}">
                <a16:creationId xmlns:a16="http://schemas.microsoft.com/office/drawing/2014/main" id="{A3E53B9A-B2F4-48C7-A32E-0041DBCE3A26}"/>
              </a:ext>
            </a:extLst>
          </p:cNvPr>
          <p:cNvSpPr txBox="1"/>
          <p:nvPr/>
        </p:nvSpPr>
        <p:spPr>
          <a:xfrm>
            <a:off x="18061" y="5074667"/>
            <a:ext cx="6093500" cy="1631216"/>
          </a:xfrm>
          <a:prstGeom prst="rect">
            <a:avLst/>
          </a:prstGeom>
          <a:noFill/>
        </p:spPr>
        <p:txBody>
          <a:bodyPr wrap="square">
            <a:spAutoFit/>
          </a:bodyPr>
          <a:lstStyle/>
          <a:p>
            <a:pPr algn="l"/>
            <a:r>
              <a:rPr lang="en-US" altLang="en-US" sz="2000" b="1" dirty="0">
                <a:solidFill>
                  <a:schemeClr val="bg1"/>
                </a:solidFill>
              </a:rPr>
              <a:t>Presented By : </a:t>
            </a:r>
          </a:p>
          <a:p>
            <a:pPr algn="l"/>
            <a:r>
              <a:rPr lang="en-US" altLang="en-US" sz="2000" b="1" dirty="0">
                <a:solidFill>
                  <a:schemeClr val="bg1"/>
                </a:solidFill>
              </a:rPr>
              <a:t>1. Het J. Shah</a:t>
            </a:r>
          </a:p>
          <a:p>
            <a:pPr algn="l"/>
            <a:r>
              <a:rPr lang="en-US" altLang="en-US" sz="2000" b="1" dirty="0">
                <a:solidFill>
                  <a:schemeClr val="bg1"/>
                </a:solidFill>
              </a:rPr>
              <a:t>2. Saachi A. Patel</a:t>
            </a:r>
          </a:p>
          <a:p>
            <a:pPr algn="l"/>
            <a:r>
              <a:rPr lang="en-US" altLang="en-US" sz="2000" b="1" dirty="0">
                <a:solidFill>
                  <a:schemeClr val="bg1"/>
                </a:solidFill>
              </a:rPr>
              <a:t>3. Gargi G. Bhide</a:t>
            </a:r>
          </a:p>
          <a:p>
            <a:pPr algn="l"/>
            <a:r>
              <a:rPr lang="en-US" altLang="en-US" sz="2000" b="1" dirty="0">
                <a:solidFill>
                  <a:schemeClr val="bg1"/>
                </a:solidFill>
              </a:rPr>
              <a:t>4. Bhakti S. Gaitonde</a:t>
            </a:r>
            <a:endParaRPr lang="es-ES" altLang="en-US" sz="2000" b="1" dirty="0">
              <a:solidFill>
                <a:schemeClr val="bg1"/>
              </a:solidFill>
            </a:endParaRPr>
          </a:p>
        </p:txBody>
      </p:sp>
    </p:spTree>
    <p:extLst>
      <p:ext uri="{BB962C8B-B14F-4D97-AF65-F5344CB8AC3E}">
        <p14:creationId xmlns:p14="http://schemas.microsoft.com/office/powerpoint/2010/main" val="243043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0" name="Rectangle 3">
            <a:extLst>
              <a:ext uri="{FF2B5EF4-FFF2-40B4-BE49-F238E27FC236}">
                <a16:creationId xmlns:a16="http://schemas.microsoft.com/office/drawing/2014/main" id="{8E842710-C809-4F7A-877F-15544B5C4C33}"/>
              </a:ext>
            </a:extLst>
          </p:cNvPr>
          <p:cNvSpPr txBox="1">
            <a:spLocks noChangeArrowheads="1"/>
          </p:cNvSpPr>
          <p:nvPr/>
        </p:nvSpPr>
        <p:spPr>
          <a:xfrm>
            <a:off x="3657600" y="1434373"/>
            <a:ext cx="2165003" cy="507611"/>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defRPr/>
            </a:pPr>
            <a:r>
              <a:rPr lang="en-US" sz="2600" dirty="0">
                <a:latin typeface="Trebuchet MS" panose="020B0603020202020204" pitchFamily="34" charset="0"/>
              </a:rPr>
              <a:t>Pros</a:t>
            </a:r>
          </a:p>
          <a:p>
            <a:pPr marL="0" indent="0">
              <a:buNone/>
              <a:defRPr/>
            </a:pPr>
            <a:endParaRPr lang="en-US" sz="2600" dirty="0">
              <a:latin typeface="Trebuchet MS" panose="020B0603020202020204" pitchFamily="34" charset="0"/>
            </a:endParaRPr>
          </a:p>
          <a:p>
            <a:pPr marL="0" indent="0">
              <a:buNone/>
              <a:defRPr/>
            </a:pPr>
            <a:endParaRPr lang="en-US" sz="2600" dirty="0">
              <a:latin typeface="Trebuchet MS" panose="020B0603020202020204" pitchFamily="34" charset="0"/>
            </a:endParaRP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16831" y="-36711"/>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Pros &amp; Cons of Publishing IRR in BI</a:t>
            </a:r>
          </a:p>
        </p:txBody>
      </p:sp>
      <p:pic>
        <p:nvPicPr>
          <p:cNvPr id="4" name="Graphic 3" descr="Checkmark">
            <a:extLst>
              <a:ext uri="{FF2B5EF4-FFF2-40B4-BE49-F238E27FC236}">
                <a16:creationId xmlns:a16="http://schemas.microsoft.com/office/drawing/2014/main" id="{6BAC4DC4-222D-4AE9-6505-315FEB65DF9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4778201" y="1441668"/>
            <a:ext cx="507611" cy="507611"/>
          </a:xfrm>
          <a:prstGeom prst="rect">
            <a:avLst/>
          </a:prstGeom>
        </p:spPr>
      </p:pic>
      <p:grpSp>
        <p:nvGrpSpPr>
          <p:cNvPr id="10" name="Group 9">
            <a:extLst>
              <a:ext uri="{FF2B5EF4-FFF2-40B4-BE49-F238E27FC236}">
                <a16:creationId xmlns:a16="http://schemas.microsoft.com/office/drawing/2014/main" id="{B8EDF671-11FF-43BB-9E88-19E687882BFB}"/>
              </a:ext>
            </a:extLst>
          </p:cNvPr>
          <p:cNvGrpSpPr/>
          <p:nvPr/>
        </p:nvGrpSpPr>
        <p:grpSpPr>
          <a:xfrm>
            <a:off x="6447138" y="608032"/>
            <a:ext cx="4244663" cy="5744770"/>
            <a:chOff x="6447138" y="608032"/>
            <a:chExt cx="4015491" cy="5744770"/>
          </a:xfrm>
        </p:grpSpPr>
        <p:sp>
          <p:nvSpPr>
            <p:cNvPr id="25" name="Scroll: Vertical 24">
              <a:extLst>
                <a:ext uri="{FF2B5EF4-FFF2-40B4-BE49-F238E27FC236}">
                  <a16:creationId xmlns:a16="http://schemas.microsoft.com/office/drawing/2014/main" id="{ED77C53E-D693-4F74-8659-3DB1718CB0F7}"/>
                </a:ext>
              </a:extLst>
            </p:cNvPr>
            <p:cNvSpPr/>
            <p:nvPr/>
          </p:nvSpPr>
          <p:spPr bwMode="auto">
            <a:xfrm>
              <a:off x="6447138" y="671386"/>
              <a:ext cx="4015491" cy="5681416"/>
            </a:xfrm>
            <a:prstGeom prst="verticalScroll">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26" name="Rectangle 3">
              <a:extLst>
                <a:ext uri="{FF2B5EF4-FFF2-40B4-BE49-F238E27FC236}">
                  <a16:creationId xmlns:a16="http://schemas.microsoft.com/office/drawing/2014/main" id="{D24D508A-6C07-4D0B-BD9B-71D882D5D9FC}"/>
                </a:ext>
              </a:extLst>
            </p:cNvPr>
            <p:cNvSpPr txBox="1">
              <a:spLocks noChangeArrowheads="1"/>
            </p:cNvSpPr>
            <p:nvPr/>
          </p:nvSpPr>
          <p:spPr>
            <a:xfrm>
              <a:off x="7840268" y="654974"/>
              <a:ext cx="2130669" cy="482101"/>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defRPr/>
              </a:pPr>
              <a:r>
                <a:rPr lang="en-US" sz="2600" dirty="0">
                  <a:solidFill>
                    <a:schemeClr val="bg1"/>
                  </a:solidFill>
                  <a:latin typeface="Trebuchet MS" panose="020B0603020202020204" pitchFamily="34" charset="0"/>
                </a:rPr>
                <a:t>Cons</a:t>
              </a:r>
            </a:p>
            <a:p>
              <a:pPr marL="0" indent="0">
                <a:buNone/>
                <a:defRPr/>
              </a:pPr>
              <a:endParaRPr lang="en-US" sz="2600" dirty="0">
                <a:solidFill>
                  <a:schemeClr val="bg1"/>
                </a:solidFill>
                <a:latin typeface="Trebuchet MS" panose="020B0603020202020204" pitchFamily="34" charset="0"/>
              </a:endParaRPr>
            </a:p>
            <a:p>
              <a:pPr marL="0" indent="0">
                <a:buNone/>
                <a:defRPr/>
              </a:pPr>
              <a:endParaRPr lang="en-US" sz="2600" dirty="0">
                <a:solidFill>
                  <a:schemeClr val="bg1"/>
                </a:solidFill>
                <a:latin typeface="Trebuchet MS" panose="020B0603020202020204" pitchFamily="34" charset="0"/>
              </a:endParaRPr>
            </a:p>
          </p:txBody>
        </p:sp>
        <p:sp>
          <p:nvSpPr>
            <p:cNvPr id="27" name="Rectangle 3">
              <a:extLst>
                <a:ext uri="{FF2B5EF4-FFF2-40B4-BE49-F238E27FC236}">
                  <a16:creationId xmlns:a16="http://schemas.microsoft.com/office/drawing/2014/main" id="{B950C466-EE9E-4CB4-8F64-3FD4AE97F2FD}"/>
                </a:ext>
              </a:extLst>
            </p:cNvPr>
            <p:cNvSpPr txBox="1">
              <a:spLocks noChangeArrowheads="1"/>
            </p:cNvSpPr>
            <p:nvPr/>
          </p:nvSpPr>
          <p:spPr>
            <a:xfrm>
              <a:off x="7290714" y="1359163"/>
              <a:ext cx="2328338" cy="4628512"/>
            </a:xfrm>
            <a:prstGeom prst="rect">
              <a:avLst/>
            </a:prstGeom>
            <a:solidFill>
              <a:schemeClr val="accent2">
                <a:lumMod val="40000"/>
                <a:lumOff val="60000"/>
              </a:schemeClr>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defRPr/>
              </a:pPr>
              <a:r>
                <a:rPr lang="en-US" sz="1600" dirty="0">
                  <a:solidFill>
                    <a:schemeClr val="bg1"/>
                  </a:solidFill>
                  <a:latin typeface="Trebuchet MS" panose="020B0603020202020204" pitchFamily="34" charset="0"/>
                </a:rPr>
                <a:t>Protection vs. Savings</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Product type</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Level of Satisfaction</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Competitor move</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Setting Standards</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Bundled/ package products</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Product type</a:t>
              </a:r>
            </a:p>
            <a:p>
              <a:pPr marL="0" indent="0">
                <a:buNone/>
                <a:defRPr/>
              </a:pPr>
              <a:endParaRPr lang="en-US" sz="1600" dirty="0">
                <a:solidFill>
                  <a:schemeClr val="bg1"/>
                </a:solidFill>
                <a:latin typeface="Trebuchet MS" panose="020B0603020202020204" pitchFamily="34" charset="0"/>
              </a:endParaRPr>
            </a:p>
          </p:txBody>
        </p:sp>
        <p:pic>
          <p:nvPicPr>
            <p:cNvPr id="7" name="Graphic 6" descr="Close">
              <a:extLst>
                <a:ext uri="{FF2B5EF4-FFF2-40B4-BE49-F238E27FC236}">
                  <a16:creationId xmlns:a16="http://schemas.microsoft.com/office/drawing/2014/main" id="{CA9AA0A7-ECCA-E849-2A1C-E1D0AF96EA0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9073145" y="608032"/>
              <a:ext cx="545907" cy="620444"/>
            </a:xfrm>
            <a:prstGeom prst="rect">
              <a:avLst/>
            </a:prstGeom>
          </p:spPr>
        </p:pic>
      </p:grpSp>
      <p:grpSp>
        <p:nvGrpSpPr>
          <p:cNvPr id="6" name="Group 5">
            <a:extLst>
              <a:ext uri="{FF2B5EF4-FFF2-40B4-BE49-F238E27FC236}">
                <a16:creationId xmlns:a16="http://schemas.microsoft.com/office/drawing/2014/main" id="{E4E56440-86CB-4F5D-B174-831DD4DED6FD}"/>
              </a:ext>
            </a:extLst>
          </p:cNvPr>
          <p:cNvGrpSpPr/>
          <p:nvPr/>
        </p:nvGrpSpPr>
        <p:grpSpPr>
          <a:xfrm>
            <a:off x="1944005" y="628325"/>
            <a:ext cx="4159597" cy="5722295"/>
            <a:chOff x="2088803" y="907105"/>
            <a:chExt cx="3733800" cy="5722295"/>
          </a:xfrm>
        </p:grpSpPr>
        <p:grpSp>
          <p:nvGrpSpPr>
            <p:cNvPr id="3" name="Group 2">
              <a:extLst>
                <a:ext uri="{FF2B5EF4-FFF2-40B4-BE49-F238E27FC236}">
                  <a16:creationId xmlns:a16="http://schemas.microsoft.com/office/drawing/2014/main" id="{FF7C08F3-158D-45B8-BB3D-9004B422227C}"/>
                </a:ext>
              </a:extLst>
            </p:cNvPr>
            <p:cNvGrpSpPr/>
            <p:nvPr/>
          </p:nvGrpSpPr>
          <p:grpSpPr>
            <a:xfrm>
              <a:off x="2088803" y="914400"/>
              <a:ext cx="3733800" cy="5715000"/>
              <a:chOff x="2362200" y="1433791"/>
              <a:chExt cx="3733800" cy="4662209"/>
            </a:xfrm>
          </p:grpSpPr>
          <p:sp>
            <p:nvSpPr>
              <p:cNvPr id="11" name="Scroll: Vertical 10">
                <a:extLst>
                  <a:ext uri="{FF2B5EF4-FFF2-40B4-BE49-F238E27FC236}">
                    <a16:creationId xmlns:a16="http://schemas.microsoft.com/office/drawing/2014/main" id="{B0F2700A-35E3-4C47-815D-8F061823380D}"/>
                  </a:ext>
                </a:extLst>
              </p:cNvPr>
              <p:cNvSpPr/>
              <p:nvPr/>
            </p:nvSpPr>
            <p:spPr bwMode="auto">
              <a:xfrm>
                <a:off x="2362200" y="1447800"/>
                <a:ext cx="3733800" cy="4648200"/>
              </a:xfrm>
              <a:prstGeom prst="verticalScroll">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22" name="Rectangle 3">
                <a:extLst>
                  <a:ext uri="{FF2B5EF4-FFF2-40B4-BE49-F238E27FC236}">
                    <a16:creationId xmlns:a16="http://schemas.microsoft.com/office/drawing/2014/main" id="{0DAA8151-A8CA-45BF-BA56-78B058A69198}"/>
                  </a:ext>
                </a:extLst>
              </p:cNvPr>
              <p:cNvSpPr txBox="1">
                <a:spLocks noChangeArrowheads="1"/>
              </p:cNvSpPr>
              <p:nvPr/>
            </p:nvSpPr>
            <p:spPr>
              <a:xfrm>
                <a:off x="3074775" y="1883465"/>
                <a:ext cx="2372083" cy="4178284"/>
              </a:xfrm>
              <a:prstGeom prst="rect">
                <a:avLst/>
              </a:prstGeom>
              <a:solidFill>
                <a:schemeClr val="accent2">
                  <a:lumMod val="40000"/>
                  <a:lumOff val="60000"/>
                </a:schemeClr>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defRPr/>
                </a:pPr>
                <a:r>
                  <a:rPr lang="en-US" sz="1600" dirty="0">
                    <a:solidFill>
                      <a:schemeClr val="bg1"/>
                    </a:solidFill>
                    <a:latin typeface="Trebuchet MS" panose="020B0603020202020204" pitchFamily="34" charset="0"/>
                  </a:rPr>
                  <a:t>Increased transparency</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Competitive Advantage</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Non-Participating Savings Products</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Increase Policyholder confidence</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Better pitch for Sales</a:t>
                </a:r>
              </a:p>
              <a:p>
                <a:pPr>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Regulator’s response</a:t>
                </a:r>
              </a:p>
              <a:p>
                <a:pPr marL="0" indent="0">
                  <a:buNone/>
                  <a:defRPr/>
                </a:pPr>
                <a:endParaRPr lang="en-US" sz="1600" dirty="0">
                  <a:solidFill>
                    <a:schemeClr val="bg1"/>
                  </a:solidFill>
                  <a:latin typeface="Trebuchet MS" panose="020B0603020202020204" pitchFamily="34" charset="0"/>
                </a:endParaRPr>
              </a:p>
              <a:p>
                <a:pPr>
                  <a:defRPr/>
                </a:pPr>
                <a:r>
                  <a:rPr lang="en-US" sz="1600" dirty="0">
                    <a:solidFill>
                      <a:schemeClr val="bg1"/>
                    </a:solidFill>
                    <a:latin typeface="Trebuchet MS" panose="020B0603020202020204" pitchFamily="34" charset="0"/>
                  </a:rPr>
                  <a:t>Comparison within product made easier</a:t>
                </a:r>
              </a:p>
            </p:txBody>
          </p:sp>
          <p:sp>
            <p:nvSpPr>
              <p:cNvPr id="37" name="Rectangle 3">
                <a:extLst>
                  <a:ext uri="{FF2B5EF4-FFF2-40B4-BE49-F238E27FC236}">
                    <a16:creationId xmlns:a16="http://schemas.microsoft.com/office/drawing/2014/main" id="{B4F3B2B2-5584-D384-0BC0-A6A8258733EB}"/>
                  </a:ext>
                </a:extLst>
              </p:cNvPr>
              <p:cNvSpPr txBox="1">
                <a:spLocks noChangeArrowheads="1"/>
              </p:cNvSpPr>
              <p:nvPr/>
            </p:nvSpPr>
            <p:spPr>
              <a:xfrm>
                <a:off x="3654866" y="1433791"/>
                <a:ext cx="2165003" cy="507611"/>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defRPr/>
                </a:pPr>
                <a:r>
                  <a:rPr lang="en-US" sz="2600" dirty="0">
                    <a:solidFill>
                      <a:schemeClr val="bg1"/>
                    </a:solidFill>
                    <a:latin typeface="Trebuchet MS" panose="020B0603020202020204" pitchFamily="34" charset="0"/>
                  </a:rPr>
                  <a:t>Pros</a:t>
                </a:r>
              </a:p>
              <a:p>
                <a:pPr marL="0" indent="0">
                  <a:buNone/>
                  <a:defRPr/>
                </a:pPr>
                <a:endParaRPr lang="en-US" sz="2600" dirty="0">
                  <a:solidFill>
                    <a:schemeClr val="bg1"/>
                  </a:solidFill>
                  <a:latin typeface="Trebuchet MS" panose="020B0603020202020204" pitchFamily="34" charset="0"/>
                </a:endParaRPr>
              </a:p>
              <a:p>
                <a:pPr marL="0" indent="0">
                  <a:buNone/>
                  <a:defRPr/>
                </a:pPr>
                <a:endParaRPr lang="en-US" sz="2600" dirty="0">
                  <a:solidFill>
                    <a:schemeClr val="bg1"/>
                  </a:solidFill>
                  <a:latin typeface="Trebuchet MS" panose="020B0603020202020204" pitchFamily="34" charset="0"/>
                </a:endParaRPr>
              </a:p>
            </p:txBody>
          </p:sp>
        </p:grpSp>
        <p:pic>
          <p:nvPicPr>
            <p:cNvPr id="38" name="Graphic 37" descr="Checkmark">
              <a:extLst>
                <a:ext uri="{FF2B5EF4-FFF2-40B4-BE49-F238E27FC236}">
                  <a16:creationId xmlns:a16="http://schemas.microsoft.com/office/drawing/2014/main" id="{33434738-3B51-A6F8-1DD4-8915BC193BC4}"/>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4270590" y="907105"/>
              <a:ext cx="507611" cy="507611"/>
            </a:xfrm>
            <a:prstGeom prst="rect">
              <a:avLst/>
            </a:prstGeom>
          </p:spPr>
        </p:pic>
      </p:grpSp>
      <p:sp>
        <p:nvSpPr>
          <p:cNvPr id="8" name="Slide Number Placeholder 7">
            <a:extLst>
              <a:ext uri="{FF2B5EF4-FFF2-40B4-BE49-F238E27FC236}">
                <a16:creationId xmlns:a16="http://schemas.microsoft.com/office/drawing/2014/main" id="{4CD94338-751E-4861-BBA8-DE95AF42E3A9}"/>
              </a:ext>
            </a:extLst>
          </p:cNvPr>
          <p:cNvSpPr>
            <a:spLocks noGrp="1"/>
          </p:cNvSpPr>
          <p:nvPr>
            <p:ph type="sldNum" sz="quarter" idx="12"/>
          </p:nvPr>
        </p:nvSpPr>
        <p:spPr/>
        <p:txBody>
          <a:bodyPr/>
          <a:lstStyle/>
          <a:p>
            <a:pPr>
              <a:defRPr/>
            </a:pPr>
            <a:fld id="{B118C919-524D-4AE6-802D-F6FBC61D86FD}" type="slidenum">
              <a:rPr lang="en-GB" smtClean="0"/>
              <a:pPr>
                <a:defRPr/>
              </a:pPr>
              <a:t>10</a:t>
            </a:fld>
            <a:endParaRPr lang="en-GB"/>
          </a:p>
        </p:txBody>
      </p:sp>
    </p:spTree>
    <p:extLst>
      <p:ext uri="{BB962C8B-B14F-4D97-AF65-F5344CB8AC3E}">
        <p14:creationId xmlns:p14="http://schemas.microsoft.com/office/powerpoint/2010/main" val="1275599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Pros in </a:t>
            </a:r>
            <a:r>
              <a:rPr lang="en-US" altLang="en-US" sz="3200" b="1" kern="0" dirty="0" smtClean="0">
                <a:solidFill>
                  <a:schemeClr val="tx1"/>
                </a:solidFill>
                <a:latin typeface="Trebuchet MS" panose="020B0603020202020204" pitchFamily="34" charset="0"/>
              </a:rPr>
              <a:t>detail (1/2)</a:t>
            </a:r>
            <a:endParaRPr lang="en-US" altLang="en-US" sz="3200" b="1" kern="0" dirty="0">
              <a:solidFill>
                <a:schemeClr val="tx1"/>
              </a:solidFill>
              <a:latin typeface="Trebuchet MS" panose="020B0603020202020204" pitchFamily="34" charset="0"/>
            </a:endParaRPr>
          </a:p>
        </p:txBody>
      </p:sp>
      <p:graphicFrame>
        <p:nvGraphicFramePr>
          <p:cNvPr id="4" name="Diagram 3"/>
          <p:cNvGraphicFramePr/>
          <p:nvPr>
            <p:extLst/>
          </p:nvPr>
        </p:nvGraphicFramePr>
        <p:xfrm>
          <a:off x="1981200" y="990979"/>
          <a:ext cx="8516736" cy="52550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230CC348-1449-4236-909E-C69EB0E1549B}"/>
              </a:ext>
            </a:extLst>
          </p:cNvPr>
          <p:cNvSpPr>
            <a:spLocks noGrp="1"/>
          </p:cNvSpPr>
          <p:nvPr>
            <p:ph type="sldNum" sz="quarter" idx="12"/>
          </p:nvPr>
        </p:nvSpPr>
        <p:spPr/>
        <p:txBody>
          <a:bodyPr/>
          <a:lstStyle/>
          <a:p>
            <a:pPr>
              <a:defRPr/>
            </a:pPr>
            <a:fld id="{B118C919-524D-4AE6-802D-F6FBC61D86FD}" type="slidenum">
              <a:rPr lang="en-GB" smtClean="0"/>
              <a:pPr>
                <a:defRPr/>
              </a:pPr>
              <a:t>11</a:t>
            </a:fld>
            <a:endParaRPr lang="en-GB"/>
          </a:p>
        </p:txBody>
      </p:sp>
    </p:spTree>
    <p:extLst>
      <p:ext uri="{BB962C8B-B14F-4D97-AF65-F5344CB8AC3E}">
        <p14:creationId xmlns:p14="http://schemas.microsoft.com/office/powerpoint/2010/main" val="22000471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Pros in </a:t>
            </a:r>
            <a:r>
              <a:rPr lang="en-US" altLang="en-US" sz="3200" b="1" kern="0" dirty="0" smtClean="0">
                <a:solidFill>
                  <a:schemeClr val="tx1"/>
                </a:solidFill>
                <a:latin typeface="Trebuchet MS" panose="020B0603020202020204" pitchFamily="34" charset="0"/>
              </a:rPr>
              <a:t>detail (2/2)</a:t>
            </a:r>
            <a:endParaRPr lang="en-US" altLang="en-US" sz="3200" b="1" kern="0" dirty="0">
              <a:solidFill>
                <a:schemeClr val="tx1"/>
              </a:solidFill>
              <a:latin typeface="Trebuchet MS" panose="020B0603020202020204" pitchFamily="34" charset="0"/>
            </a:endParaRPr>
          </a:p>
        </p:txBody>
      </p:sp>
      <p:graphicFrame>
        <p:nvGraphicFramePr>
          <p:cNvPr id="11" name="Diagram 10">
            <a:extLst>
              <a:ext uri="{FF2B5EF4-FFF2-40B4-BE49-F238E27FC236}">
                <a16:creationId xmlns:a16="http://schemas.microsoft.com/office/drawing/2014/main" id="{B7A69E47-9F86-DE7D-107C-F1AAB50C5238}"/>
              </a:ext>
            </a:extLst>
          </p:cNvPr>
          <p:cNvGraphicFramePr/>
          <p:nvPr>
            <p:extLst>
              <p:ext uri="{D42A27DB-BD31-4B8C-83A1-F6EECF244321}">
                <p14:modId xmlns:p14="http://schemas.microsoft.com/office/powerpoint/2010/main" val="1571163869"/>
              </p:ext>
            </p:extLst>
          </p:nvPr>
        </p:nvGraphicFramePr>
        <p:xfrm>
          <a:off x="1951933" y="1012580"/>
          <a:ext cx="8712200" cy="515505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0D153C2E-71B7-4F0C-B4FE-FC1207D11E2D}"/>
              </a:ext>
            </a:extLst>
          </p:cNvPr>
          <p:cNvSpPr>
            <a:spLocks noGrp="1"/>
          </p:cNvSpPr>
          <p:nvPr>
            <p:ph type="sldNum" sz="quarter" idx="12"/>
          </p:nvPr>
        </p:nvSpPr>
        <p:spPr/>
        <p:txBody>
          <a:bodyPr/>
          <a:lstStyle/>
          <a:p>
            <a:pPr>
              <a:defRPr/>
            </a:pPr>
            <a:fld id="{B118C919-524D-4AE6-802D-F6FBC61D86FD}" type="slidenum">
              <a:rPr lang="en-GB" smtClean="0"/>
              <a:pPr>
                <a:defRPr/>
              </a:pPr>
              <a:t>12</a:t>
            </a:fld>
            <a:endParaRPr lang="en-GB"/>
          </a:p>
        </p:txBody>
      </p:sp>
    </p:spTree>
    <p:extLst>
      <p:ext uri="{BB962C8B-B14F-4D97-AF65-F5344CB8AC3E}">
        <p14:creationId xmlns:p14="http://schemas.microsoft.com/office/powerpoint/2010/main" val="37192799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Cons in </a:t>
            </a:r>
            <a:r>
              <a:rPr lang="en-US" altLang="en-US" sz="3200" b="1" kern="0" dirty="0" smtClean="0">
                <a:solidFill>
                  <a:schemeClr val="tx1"/>
                </a:solidFill>
                <a:latin typeface="Trebuchet MS" panose="020B0603020202020204" pitchFamily="34" charset="0"/>
              </a:rPr>
              <a:t>detail (1/2)</a:t>
            </a:r>
            <a:endParaRPr lang="en-US" altLang="en-US" sz="3200" b="1" kern="0" dirty="0">
              <a:solidFill>
                <a:schemeClr val="tx1"/>
              </a:solidFill>
              <a:latin typeface="Trebuchet MS" panose="020B0603020202020204" pitchFamily="34" charset="0"/>
            </a:endParaRPr>
          </a:p>
        </p:txBody>
      </p:sp>
      <p:graphicFrame>
        <p:nvGraphicFramePr>
          <p:cNvPr id="6" name="Diagram 5">
            <a:extLst>
              <a:ext uri="{FF2B5EF4-FFF2-40B4-BE49-F238E27FC236}">
                <a16:creationId xmlns:a16="http://schemas.microsoft.com/office/drawing/2014/main" id="{7512FB15-7C01-9ECE-DF80-3EA6C6FAE14C}"/>
              </a:ext>
            </a:extLst>
          </p:cNvPr>
          <p:cNvGraphicFramePr/>
          <p:nvPr>
            <p:extLst/>
          </p:nvPr>
        </p:nvGraphicFramePr>
        <p:xfrm>
          <a:off x="1844030" y="1469938"/>
          <a:ext cx="9474200" cy="47667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609D60F1-DD7C-47D3-96CC-E3C182D79A30}"/>
              </a:ext>
            </a:extLst>
          </p:cNvPr>
          <p:cNvSpPr>
            <a:spLocks noGrp="1"/>
          </p:cNvSpPr>
          <p:nvPr>
            <p:ph type="sldNum" sz="quarter" idx="12"/>
          </p:nvPr>
        </p:nvSpPr>
        <p:spPr/>
        <p:txBody>
          <a:bodyPr/>
          <a:lstStyle/>
          <a:p>
            <a:pPr>
              <a:defRPr/>
            </a:pPr>
            <a:fld id="{B118C919-524D-4AE6-802D-F6FBC61D86FD}" type="slidenum">
              <a:rPr lang="en-GB" smtClean="0"/>
              <a:pPr>
                <a:defRPr/>
              </a:pPr>
              <a:t>13</a:t>
            </a:fld>
            <a:endParaRPr lang="en-GB"/>
          </a:p>
        </p:txBody>
      </p:sp>
    </p:spTree>
    <p:extLst>
      <p:ext uri="{BB962C8B-B14F-4D97-AF65-F5344CB8AC3E}">
        <p14:creationId xmlns:p14="http://schemas.microsoft.com/office/powerpoint/2010/main" val="262859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Cons in </a:t>
            </a:r>
            <a:r>
              <a:rPr lang="en-US" altLang="en-US" sz="3200" b="1" kern="0" dirty="0" smtClean="0">
                <a:solidFill>
                  <a:schemeClr val="tx1"/>
                </a:solidFill>
                <a:latin typeface="Trebuchet MS" panose="020B0603020202020204" pitchFamily="34" charset="0"/>
              </a:rPr>
              <a:t>detail (2/2)</a:t>
            </a:r>
            <a:endParaRPr lang="en-US" altLang="en-US" sz="3200" b="1" kern="0" dirty="0">
              <a:solidFill>
                <a:schemeClr val="tx1"/>
              </a:solidFill>
              <a:latin typeface="Trebuchet MS" panose="020B0603020202020204" pitchFamily="34" charset="0"/>
            </a:endParaRPr>
          </a:p>
        </p:txBody>
      </p:sp>
      <p:graphicFrame>
        <p:nvGraphicFramePr>
          <p:cNvPr id="7" name="Diagram 6">
            <a:extLst>
              <a:ext uri="{FF2B5EF4-FFF2-40B4-BE49-F238E27FC236}">
                <a16:creationId xmlns:a16="http://schemas.microsoft.com/office/drawing/2014/main" id="{25838F27-53F9-F99A-6A83-BE4AAA0CC5A1}"/>
              </a:ext>
            </a:extLst>
          </p:cNvPr>
          <p:cNvGraphicFramePr/>
          <p:nvPr>
            <p:extLst/>
          </p:nvPr>
        </p:nvGraphicFramePr>
        <p:xfrm>
          <a:off x="2041273" y="1295400"/>
          <a:ext cx="9474200" cy="52054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6A341ED6-48AF-4F50-920A-D2D8E8DDB47E}"/>
              </a:ext>
            </a:extLst>
          </p:cNvPr>
          <p:cNvSpPr>
            <a:spLocks noGrp="1"/>
          </p:cNvSpPr>
          <p:nvPr>
            <p:ph type="sldNum" sz="quarter" idx="12"/>
          </p:nvPr>
        </p:nvSpPr>
        <p:spPr/>
        <p:txBody>
          <a:bodyPr/>
          <a:lstStyle/>
          <a:p>
            <a:pPr>
              <a:defRPr/>
            </a:pPr>
            <a:fld id="{B118C919-524D-4AE6-802D-F6FBC61D86FD}" type="slidenum">
              <a:rPr lang="en-GB" smtClean="0"/>
              <a:pPr>
                <a:defRPr/>
              </a:pPr>
              <a:t>14</a:t>
            </a:fld>
            <a:endParaRPr lang="en-GB"/>
          </a:p>
        </p:txBody>
      </p:sp>
    </p:spTree>
    <p:extLst>
      <p:ext uri="{BB962C8B-B14F-4D97-AF65-F5344CB8AC3E}">
        <p14:creationId xmlns:p14="http://schemas.microsoft.com/office/powerpoint/2010/main" val="1719402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4" name="Rectangle 2">
            <a:extLst>
              <a:ext uri="{FF2B5EF4-FFF2-40B4-BE49-F238E27FC236}">
                <a16:creationId xmlns:a16="http://schemas.microsoft.com/office/drawing/2014/main" id="{7AB17BB3-75D7-0453-F3E0-BC978F26FD58}"/>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Cons by Product Type</a:t>
            </a:r>
          </a:p>
        </p:txBody>
      </p:sp>
      <p:sp>
        <p:nvSpPr>
          <p:cNvPr id="4" name="Freeform: Shape 3">
            <a:extLst>
              <a:ext uri="{FF2B5EF4-FFF2-40B4-BE49-F238E27FC236}">
                <a16:creationId xmlns:a16="http://schemas.microsoft.com/office/drawing/2014/main" id="{1C1C1945-F9EF-D0AF-CDB1-EE6720FD1AE0}"/>
              </a:ext>
            </a:extLst>
          </p:cNvPr>
          <p:cNvSpPr/>
          <p:nvPr/>
        </p:nvSpPr>
        <p:spPr>
          <a:xfrm>
            <a:off x="2018260" y="1545680"/>
            <a:ext cx="1289641" cy="1842346"/>
          </a:xfrm>
          <a:custGeom>
            <a:avLst/>
            <a:gdLst>
              <a:gd name="connsiteX0" fmla="*/ 0 w 1842345"/>
              <a:gd name="connsiteY0" fmla="*/ 0 h 1289641"/>
              <a:gd name="connsiteX1" fmla="*/ 1197525 w 1842345"/>
              <a:gd name="connsiteY1" fmla="*/ 0 h 1289641"/>
              <a:gd name="connsiteX2" fmla="*/ 1842345 w 1842345"/>
              <a:gd name="connsiteY2" fmla="*/ 644821 h 1289641"/>
              <a:gd name="connsiteX3" fmla="*/ 1197525 w 1842345"/>
              <a:gd name="connsiteY3" fmla="*/ 1289641 h 1289641"/>
              <a:gd name="connsiteX4" fmla="*/ 0 w 1842345"/>
              <a:gd name="connsiteY4" fmla="*/ 1289641 h 1289641"/>
              <a:gd name="connsiteX5" fmla="*/ 644821 w 1842345"/>
              <a:gd name="connsiteY5" fmla="*/ 644821 h 1289641"/>
              <a:gd name="connsiteX6" fmla="*/ 0 w 1842345"/>
              <a:gd name="connsiteY6" fmla="*/ 0 h 12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2345" h="1289641">
                <a:moveTo>
                  <a:pt x="1842345" y="0"/>
                </a:moveTo>
                <a:lnTo>
                  <a:pt x="1842345" y="838267"/>
                </a:lnTo>
                <a:lnTo>
                  <a:pt x="921172" y="1289641"/>
                </a:lnTo>
                <a:lnTo>
                  <a:pt x="0" y="838267"/>
                </a:lnTo>
                <a:lnTo>
                  <a:pt x="0" y="0"/>
                </a:lnTo>
                <a:lnTo>
                  <a:pt x="921172" y="451375"/>
                </a:lnTo>
                <a:lnTo>
                  <a:pt x="1842345" y="0"/>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796" tIns="655617" rIns="10794" bIns="655615" numCol="1" spcCol="1270" anchor="ctr" anchorCtr="0">
            <a:noAutofit/>
          </a:bodyPr>
          <a:lstStyle/>
          <a:p>
            <a:pPr marL="0" lvl="0" indent="0" algn="ctr" defTabSz="755650">
              <a:lnSpc>
                <a:spcPct val="90000"/>
              </a:lnSpc>
              <a:spcBef>
                <a:spcPct val="0"/>
              </a:spcBef>
              <a:spcAft>
                <a:spcPct val="35000"/>
              </a:spcAft>
              <a:buNone/>
            </a:pPr>
            <a:r>
              <a:rPr lang="en-IN" sz="1600" kern="1200" dirty="0">
                <a:latin typeface="Trebuchet MS" panose="020B0603020202020204" pitchFamily="34" charset="0"/>
              </a:rPr>
              <a:t>Term Products</a:t>
            </a:r>
            <a:endParaRPr lang="en-IN" sz="1600" kern="1200" dirty="0"/>
          </a:p>
        </p:txBody>
      </p:sp>
      <p:sp>
        <p:nvSpPr>
          <p:cNvPr id="8" name="Freeform: Shape 7">
            <a:extLst>
              <a:ext uri="{FF2B5EF4-FFF2-40B4-BE49-F238E27FC236}">
                <a16:creationId xmlns:a16="http://schemas.microsoft.com/office/drawing/2014/main" id="{6EF8882A-7536-9F5B-406E-4C5FF2DECE7E}"/>
              </a:ext>
            </a:extLst>
          </p:cNvPr>
          <p:cNvSpPr/>
          <p:nvPr/>
        </p:nvSpPr>
        <p:spPr>
          <a:xfrm>
            <a:off x="3307899" y="1545679"/>
            <a:ext cx="8193794" cy="1234061"/>
          </a:xfrm>
          <a:custGeom>
            <a:avLst/>
            <a:gdLst>
              <a:gd name="connsiteX0" fmla="*/ 283054 w 1698292"/>
              <a:gd name="connsiteY0" fmla="*/ 0 h 7968731"/>
              <a:gd name="connsiteX1" fmla="*/ 1415238 w 1698292"/>
              <a:gd name="connsiteY1" fmla="*/ 0 h 7968731"/>
              <a:gd name="connsiteX2" fmla="*/ 1698292 w 1698292"/>
              <a:gd name="connsiteY2" fmla="*/ 283054 h 7968731"/>
              <a:gd name="connsiteX3" fmla="*/ 1698292 w 1698292"/>
              <a:gd name="connsiteY3" fmla="*/ 7968731 h 7968731"/>
              <a:gd name="connsiteX4" fmla="*/ 1698292 w 1698292"/>
              <a:gd name="connsiteY4" fmla="*/ 7968731 h 7968731"/>
              <a:gd name="connsiteX5" fmla="*/ 0 w 1698292"/>
              <a:gd name="connsiteY5" fmla="*/ 7968731 h 7968731"/>
              <a:gd name="connsiteX6" fmla="*/ 0 w 1698292"/>
              <a:gd name="connsiteY6" fmla="*/ 7968731 h 7968731"/>
              <a:gd name="connsiteX7" fmla="*/ 0 w 1698292"/>
              <a:gd name="connsiteY7" fmla="*/ 283054 h 7968731"/>
              <a:gd name="connsiteX8" fmla="*/ 283054 w 1698292"/>
              <a:gd name="connsiteY8" fmla="*/ 0 h 796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8292" h="7968731">
                <a:moveTo>
                  <a:pt x="1698292" y="1328148"/>
                </a:moveTo>
                <a:lnTo>
                  <a:pt x="1698292" y="6640583"/>
                </a:lnTo>
                <a:cubicBezTo>
                  <a:pt x="1698292" y="7374095"/>
                  <a:pt x="1671284" y="7968729"/>
                  <a:pt x="1637968" y="7968729"/>
                </a:cubicBezTo>
                <a:lnTo>
                  <a:pt x="0" y="7968729"/>
                </a:lnTo>
                <a:lnTo>
                  <a:pt x="0" y="7968729"/>
                </a:lnTo>
                <a:lnTo>
                  <a:pt x="0" y="2"/>
                </a:lnTo>
                <a:lnTo>
                  <a:pt x="0" y="2"/>
                </a:lnTo>
                <a:lnTo>
                  <a:pt x="1637968" y="2"/>
                </a:lnTo>
                <a:cubicBezTo>
                  <a:pt x="1671284" y="2"/>
                  <a:pt x="1698292" y="594636"/>
                  <a:pt x="1698292" y="1328148"/>
                </a:cubicBezTo>
                <a:close/>
              </a:path>
            </a:pathLst>
          </a:custGeom>
          <a:ln>
            <a:solidFill>
              <a:schemeClr val="accent2">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91794" rIns="91794" bIns="91795" numCol="1" spcCol="1270" anchor="ctr" anchorCtr="0">
            <a:noAutofit/>
          </a:bodyPr>
          <a:lstStyle/>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Pure risk</a:t>
            </a:r>
            <a:r>
              <a:rPr lang="en-IN" sz="1600" dirty="0"/>
              <a:t> : </a:t>
            </a:r>
            <a:r>
              <a:rPr lang="en-US" sz="1600" kern="1200" dirty="0">
                <a:latin typeface="Trebuchet MS" panose="020B0603020202020204" pitchFamily="34" charset="0"/>
              </a:rPr>
              <a:t>No Maturity Benefit. IRR can be calculated using the death </a:t>
            </a:r>
            <a:r>
              <a:rPr lang="en-US" sz="1600" kern="1200" dirty="0" smtClean="0">
                <a:latin typeface="Trebuchet MS" panose="020B0603020202020204" pitchFamily="34" charset="0"/>
              </a:rPr>
              <a:t>benefit</a:t>
            </a:r>
            <a:endParaRPr lang="en-US" sz="1600" kern="1200" dirty="0">
              <a:latin typeface="Trebuchet MS" panose="020B0603020202020204" pitchFamily="34" charset="0"/>
            </a:endParaRPr>
          </a:p>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Return of Premium : </a:t>
            </a:r>
            <a:r>
              <a:rPr lang="en-US" sz="1600" kern="1200" dirty="0" smtClean="0">
                <a:latin typeface="Trebuchet MS" panose="020B0603020202020204" pitchFamily="34" charset="0"/>
              </a:rPr>
              <a:t>Maturity </a:t>
            </a:r>
            <a:r>
              <a:rPr lang="en-US" sz="1600" kern="1200" dirty="0">
                <a:latin typeface="Trebuchet MS" panose="020B0603020202020204" pitchFamily="34" charset="0"/>
              </a:rPr>
              <a:t>benefit is </a:t>
            </a:r>
            <a:r>
              <a:rPr lang="en-US" sz="1600" kern="1200" dirty="0" smtClean="0">
                <a:latin typeface="Trebuchet MS" panose="020B0603020202020204" pitchFamily="34" charset="0"/>
              </a:rPr>
              <a:t>% of total </a:t>
            </a:r>
            <a:r>
              <a:rPr lang="en-US" sz="1600" kern="1200" dirty="0">
                <a:latin typeface="Trebuchet MS" panose="020B0603020202020204" pitchFamily="34" charset="0"/>
              </a:rPr>
              <a:t>of premium paid. IRR can be very low for long term </a:t>
            </a:r>
            <a:r>
              <a:rPr lang="en-US" sz="1600" kern="1200" dirty="0" smtClean="0">
                <a:latin typeface="Trebuchet MS" panose="020B0603020202020204" pitchFamily="34" charset="0"/>
              </a:rPr>
              <a:t>contracts</a:t>
            </a:r>
          </a:p>
          <a:p>
            <a:pPr marL="0" lvl="1" algn="l" defTabSz="622300">
              <a:lnSpc>
                <a:spcPct val="90000"/>
              </a:lnSpc>
              <a:spcBef>
                <a:spcPct val="0"/>
              </a:spcBef>
              <a:spcAft>
                <a:spcPct val="15000"/>
              </a:spcAft>
            </a:pPr>
            <a:endParaRPr lang="en-US" sz="1600" kern="1200" dirty="0" smtClean="0">
              <a:latin typeface="Trebuchet MS" panose="020B0603020202020204" pitchFamily="34" charset="0"/>
            </a:endParaRPr>
          </a:p>
          <a:p>
            <a:pPr marL="0" lvl="1" defTabSz="622300">
              <a:lnSpc>
                <a:spcPct val="90000"/>
              </a:lnSpc>
              <a:spcBef>
                <a:spcPct val="0"/>
              </a:spcBef>
              <a:spcAft>
                <a:spcPct val="15000"/>
              </a:spcAft>
            </a:pPr>
            <a:r>
              <a:rPr lang="en-US" sz="1600" dirty="0" smtClean="0">
                <a:latin typeface="Trebuchet MS" panose="020B0603020202020204" pitchFamily="34" charset="0"/>
              </a:rPr>
              <a:t>A</a:t>
            </a:r>
            <a:r>
              <a:rPr lang="en-US" sz="1600" kern="1200" dirty="0" smtClean="0">
                <a:latin typeface="Trebuchet MS" panose="020B0603020202020204" pitchFamily="34" charset="0"/>
              </a:rPr>
              <a:t>t </a:t>
            </a:r>
            <a:r>
              <a:rPr lang="en-US" sz="1600" kern="1200" dirty="0">
                <a:latin typeface="Trebuchet MS" panose="020B0603020202020204" pitchFamily="34" charset="0"/>
              </a:rPr>
              <a:t>time of sale, comparison should be made basis premium rather than IRR</a:t>
            </a:r>
          </a:p>
        </p:txBody>
      </p:sp>
      <p:sp>
        <p:nvSpPr>
          <p:cNvPr id="9" name="Freeform: Shape 8">
            <a:extLst>
              <a:ext uri="{FF2B5EF4-FFF2-40B4-BE49-F238E27FC236}">
                <a16:creationId xmlns:a16="http://schemas.microsoft.com/office/drawing/2014/main" id="{35178E08-EB60-95AD-6B1E-383B878D0B68}"/>
              </a:ext>
            </a:extLst>
          </p:cNvPr>
          <p:cNvSpPr/>
          <p:nvPr/>
        </p:nvSpPr>
        <p:spPr>
          <a:xfrm>
            <a:off x="2018258" y="3086049"/>
            <a:ext cx="1289641" cy="1842345"/>
          </a:xfrm>
          <a:custGeom>
            <a:avLst/>
            <a:gdLst>
              <a:gd name="connsiteX0" fmla="*/ 0 w 1842345"/>
              <a:gd name="connsiteY0" fmla="*/ 0 h 1289641"/>
              <a:gd name="connsiteX1" fmla="*/ 1197525 w 1842345"/>
              <a:gd name="connsiteY1" fmla="*/ 0 h 1289641"/>
              <a:gd name="connsiteX2" fmla="*/ 1842345 w 1842345"/>
              <a:gd name="connsiteY2" fmla="*/ 644821 h 1289641"/>
              <a:gd name="connsiteX3" fmla="*/ 1197525 w 1842345"/>
              <a:gd name="connsiteY3" fmla="*/ 1289641 h 1289641"/>
              <a:gd name="connsiteX4" fmla="*/ 0 w 1842345"/>
              <a:gd name="connsiteY4" fmla="*/ 1289641 h 1289641"/>
              <a:gd name="connsiteX5" fmla="*/ 644821 w 1842345"/>
              <a:gd name="connsiteY5" fmla="*/ 644821 h 1289641"/>
              <a:gd name="connsiteX6" fmla="*/ 0 w 1842345"/>
              <a:gd name="connsiteY6" fmla="*/ 0 h 12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2345" h="1289641">
                <a:moveTo>
                  <a:pt x="1842345" y="0"/>
                </a:moveTo>
                <a:lnTo>
                  <a:pt x="1842345" y="838267"/>
                </a:lnTo>
                <a:lnTo>
                  <a:pt x="921172" y="1289641"/>
                </a:lnTo>
                <a:lnTo>
                  <a:pt x="0" y="838267"/>
                </a:lnTo>
                <a:lnTo>
                  <a:pt x="0" y="0"/>
                </a:lnTo>
                <a:lnTo>
                  <a:pt x="921172" y="451375"/>
                </a:lnTo>
                <a:lnTo>
                  <a:pt x="1842345" y="0"/>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796" tIns="655616" rIns="10794" bIns="655615" numCol="1" spcCol="1270" anchor="ctr" anchorCtr="0">
            <a:noAutofit/>
          </a:bodyPr>
          <a:lstStyle/>
          <a:p>
            <a:pPr marL="0" lvl="0" indent="0" algn="ctr" defTabSz="755650">
              <a:lnSpc>
                <a:spcPct val="90000"/>
              </a:lnSpc>
              <a:spcBef>
                <a:spcPct val="0"/>
              </a:spcBef>
              <a:spcAft>
                <a:spcPct val="35000"/>
              </a:spcAft>
              <a:buNone/>
            </a:pPr>
            <a:r>
              <a:rPr lang="en-US" sz="1600" kern="1200" dirty="0">
                <a:latin typeface="Trebuchet MS" panose="020B0603020202020204" pitchFamily="34" charset="0"/>
              </a:rPr>
              <a:t>Participating Products</a:t>
            </a:r>
            <a:endParaRPr lang="en-IN" sz="1600" kern="1200" dirty="0"/>
          </a:p>
        </p:txBody>
      </p:sp>
      <p:sp>
        <p:nvSpPr>
          <p:cNvPr id="10" name="Freeform: Shape 9">
            <a:extLst>
              <a:ext uri="{FF2B5EF4-FFF2-40B4-BE49-F238E27FC236}">
                <a16:creationId xmlns:a16="http://schemas.microsoft.com/office/drawing/2014/main" id="{DE2BBC61-5427-D4AF-E3DD-084C1C769C0E}"/>
              </a:ext>
            </a:extLst>
          </p:cNvPr>
          <p:cNvSpPr/>
          <p:nvPr/>
        </p:nvSpPr>
        <p:spPr>
          <a:xfrm>
            <a:off x="3307899" y="3089460"/>
            <a:ext cx="8184558" cy="1227333"/>
          </a:xfrm>
          <a:custGeom>
            <a:avLst/>
            <a:gdLst>
              <a:gd name="connsiteX0" fmla="*/ 199591 w 1197524"/>
              <a:gd name="connsiteY0" fmla="*/ 0 h 8184558"/>
              <a:gd name="connsiteX1" fmla="*/ 997933 w 1197524"/>
              <a:gd name="connsiteY1" fmla="*/ 0 h 8184558"/>
              <a:gd name="connsiteX2" fmla="*/ 1197524 w 1197524"/>
              <a:gd name="connsiteY2" fmla="*/ 199591 h 8184558"/>
              <a:gd name="connsiteX3" fmla="*/ 1197524 w 1197524"/>
              <a:gd name="connsiteY3" fmla="*/ 8184558 h 8184558"/>
              <a:gd name="connsiteX4" fmla="*/ 1197524 w 1197524"/>
              <a:gd name="connsiteY4" fmla="*/ 8184558 h 8184558"/>
              <a:gd name="connsiteX5" fmla="*/ 0 w 1197524"/>
              <a:gd name="connsiteY5" fmla="*/ 8184558 h 8184558"/>
              <a:gd name="connsiteX6" fmla="*/ 0 w 1197524"/>
              <a:gd name="connsiteY6" fmla="*/ 8184558 h 8184558"/>
              <a:gd name="connsiteX7" fmla="*/ 0 w 1197524"/>
              <a:gd name="connsiteY7" fmla="*/ 199591 h 8184558"/>
              <a:gd name="connsiteX8" fmla="*/ 199591 w 1197524"/>
              <a:gd name="connsiteY8" fmla="*/ 0 h 8184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7524" h="8184558">
                <a:moveTo>
                  <a:pt x="1197524" y="1364118"/>
                </a:moveTo>
                <a:lnTo>
                  <a:pt x="1197524" y="6820440"/>
                </a:lnTo>
                <a:cubicBezTo>
                  <a:pt x="1197524" y="7573821"/>
                  <a:pt x="1184449" y="8184558"/>
                  <a:pt x="1168321" y="8184558"/>
                </a:cubicBezTo>
                <a:lnTo>
                  <a:pt x="0" y="8184558"/>
                </a:lnTo>
                <a:lnTo>
                  <a:pt x="0" y="8184558"/>
                </a:lnTo>
                <a:lnTo>
                  <a:pt x="0" y="0"/>
                </a:lnTo>
                <a:lnTo>
                  <a:pt x="0" y="0"/>
                </a:lnTo>
                <a:lnTo>
                  <a:pt x="1168321" y="0"/>
                </a:lnTo>
                <a:cubicBezTo>
                  <a:pt x="1184449" y="0"/>
                  <a:pt x="1197524" y="610737"/>
                  <a:pt x="1197524" y="1364118"/>
                </a:cubicBezTo>
                <a:close/>
              </a:path>
            </a:pathLst>
          </a:custGeom>
          <a:ln>
            <a:solidFill>
              <a:schemeClr val="accent2">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8" tIns="67348" rIns="67348" bIns="67348" numCol="1" spcCol="1270" anchor="ctr" anchorCtr="0">
            <a:noAutofit/>
          </a:bodyPr>
          <a:lstStyle/>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Illustrations shown in BI at 4% and 8% expected projected returns and bonus</a:t>
            </a:r>
            <a:endParaRPr lang="en-IN" sz="1600" kern="1200" dirty="0"/>
          </a:p>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Not reflective of true situation </a:t>
            </a:r>
            <a:r>
              <a:rPr lang="en-US" sz="1600" kern="1200" dirty="0" smtClean="0">
                <a:latin typeface="Trebuchet MS" panose="020B0603020202020204" pitchFamily="34" charset="0"/>
              </a:rPr>
              <a:t>and hence policyholder </a:t>
            </a:r>
            <a:r>
              <a:rPr lang="en-US" sz="1600" kern="1200" dirty="0">
                <a:latin typeface="Trebuchet MS" panose="020B0603020202020204" pitchFamily="34" charset="0"/>
              </a:rPr>
              <a:t>IRR is not certain from </a:t>
            </a:r>
            <a:r>
              <a:rPr lang="en-US" sz="1600" kern="1200" dirty="0" smtClean="0">
                <a:latin typeface="Trebuchet MS" panose="020B0603020202020204" pitchFamily="34" charset="0"/>
              </a:rPr>
              <a:t>outset</a:t>
            </a:r>
            <a:endParaRPr lang="en-US" sz="1600" kern="1200" dirty="0">
              <a:latin typeface="Trebuchet MS" panose="020B0603020202020204" pitchFamily="34" charset="0"/>
            </a:endParaRPr>
          </a:p>
        </p:txBody>
      </p:sp>
      <p:sp>
        <p:nvSpPr>
          <p:cNvPr id="11" name="Freeform: Shape 10">
            <a:extLst>
              <a:ext uri="{FF2B5EF4-FFF2-40B4-BE49-F238E27FC236}">
                <a16:creationId xmlns:a16="http://schemas.microsoft.com/office/drawing/2014/main" id="{3B9A7A21-97F3-A6DD-F50A-20F32B62044E}"/>
              </a:ext>
            </a:extLst>
          </p:cNvPr>
          <p:cNvSpPr/>
          <p:nvPr/>
        </p:nvSpPr>
        <p:spPr>
          <a:xfrm>
            <a:off x="2018260" y="4647799"/>
            <a:ext cx="1289641" cy="1842345"/>
          </a:xfrm>
          <a:custGeom>
            <a:avLst/>
            <a:gdLst>
              <a:gd name="connsiteX0" fmla="*/ 0 w 1842345"/>
              <a:gd name="connsiteY0" fmla="*/ 0 h 1289641"/>
              <a:gd name="connsiteX1" fmla="*/ 1197525 w 1842345"/>
              <a:gd name="connsiteY1" fmla="*/ 0 h 1289641"/>
              <a:gd name="connsiteX2" fmla="*/ 1842345 w 1842345"/>
              <a:gd name="connsiteY2" fmla="*/ 644821 h 1289641"/>
              <a:gd name="connsiteX3" fmla="*/ 1197525 w 1842345"/>
              <a:gd name="connsiteY3" fmla="*/ 1289641 h 1289641"/>
              <a:gd name="connsiteX4" fmla="*/ 0 w 1842345"/>
              <a:gd name="connsiteY4" fmla="*/ 1289641 h 1289641"/>
              <a:gd name="connsiteX5" fmla="*/ 644821 w 1842345"/>
              <a:gd name="connsiteY5" fmla="*/ 644821 h 1289641"/>
              <a:gd name="connsiteX6" fmla="*/ 0 w 1842345"/>
              <a:gd name="connsiteY6" fmla="*/ 0 h 12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2345" h="1289641">
                <a:moveTo>
                  <a:pt x="1842345" y="0"/>
                </a:moveTo>
                <a:lnTo>
                  <a:pt x="1842345" y="838267"/>
                </a:lnTo>
                <a:lnTo>
                  <a:pt x="921172" y="1289641"/>
                </a:lnTo>
                <a:lnTo>
                  <a:pt x="0" y="838267"/>
                </a:lnTo>
                <a:lnTo>
                  <a:pt x="0" y="0"/>
                </a:lnTo>
                <a:lnTo>
                  <a:pt x="921172" y="451375"/>
                </a:lnTo>
                <a:lnTo>
                  <a:pt x="1842345" y="0"/>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796" tIns="655616" rIns="10794" bIns="655615" numCol="1" spcCol="1270" anchor="ctr" anchorCtr="0">
            <a:noAutofit/>
          </a:bodyPr>
          <a:lstStyle/>
          <a:p>
            <a:pPr marL="0" lvl="0" indent="0" algn="ctr" defTabSz="755650">
              <a:lnSpc>
                <a:spcPct val="90000"/>
              </a:lnSpc>
              <a:spcBef>
                <a:spcPct val="0"/>
              </a:spcBef>
              <a:spcAft>
                <a:spcPct val="35000"/>
              </a:spcAft>
              <a:buNone/>
            </a:pPr>
            <a:r>
              <a:rPr lang="en-IN" sz="1600" kern="1200" dirty="0">
                <a:latin typeface="Trebuchet MS" panose="020B0603020202020204" pitchFamily="34" charset="0"/>
              </a:rPr>
              <a:t>Unit-Linked Products</a:t>
            </a:r>
            <a:endParaRPr lang="en-IN" sz="1600" kern="1200" dirty="0"/>
          </a:p>
        </p:txBody>
      </p:sp>
      <p:sp>
        <p:nvSpPr>
          <p:cNvPr id="12" name="Freeform: Shape 11">
            <a:extLst>
              <a:ext uri="{FF2B5EF4-FFF2-40B4-BE49-F238E27FC236}">
                <a16:creationId xmlns:a16="http://schemas.microsoft.com/office/drawing/2014/main" id="{97F3DF26-34F7-4D90-A2B4-FA892DBDDFA0}"/>
              </a:ext>
            </a:extLst>
          </p:cNvPr>
          <p:cNvSpPr/>
          <p:nvPr/>
        </p:nvSpPr>
        <p:spPr>
          <a:xfrm>
            <a:off x="3330876" y="4649707"/>
            <a:ext cx="8184558" cy="1197525"/>
          </a:xfrm>
          <a:custGeom>
            <a:avLst/>
            <a:gdLst>
              <a:gd name="connsiteX0" fmla="*/ 199591 w 1197524"/>
              <a:gd name="connsiteY0" fmla="*/ 0 h 8184558"/>
              <a:gd name="connsiteX1" fmla="*/ 997933 w 1197524"/>
              <a:gd name="connsiteY1" fmla="*/ 0 h 8184558"/>
              <a:gd name="connsiteX2" fmla="*/ 1197524 w 1197524"/>
              <a:gd name="connsiteY2" fmla="*/ 199591 h 8184558"/>
              <a:gd name="connsiteX3" fmla="*/ 1197524 w 1197524"/>
              <a:gd name="connsiteY3" fmla="*/ 8184558 h 8184558"/>
              <a:gd name="connsiteX4" fmla="*/ 1197524 w 1197524"/>
              <a:gd name="connsiteY4" fmla="*/ 8184558 h 8184558"/>
              <a:gd name="connsiteX5" fmla="*/ 0 w 1197524"/>
              <a:gd name="connsiteY5" fmla="*/ 8184558 h 8184558"/>
              <a:gd name="connsiteX6" fmla="*/ 0 w 1197524"/>
              <a:gd name="connsiteY6" fmla="*/ 8184558 h 8184558"/>
              <a:gd name="connsiteX7" fmla="*/ 0 w 1197524"/>
              <a:gd name="connsiteY7" fmla="*/ 199591 h 8184558"/>
              <a:gd name="connsiteX8" fmla="*/ 199591 w 1197524"/>
              <a:gd name="connsiteY8" fmla="*/ 0 h 8184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7524" h="8184558">
                <a:moveTo>
                  <a:pt x="1197524" y="1364118"/>
                </a:moveTo>
                <a:lnTo>
                  <a:pt x="1197524" y="6820440"/>
                </a:lnTo>
                <a:cubicBezTo>
                  <a:pt x="1197524" y="7573821"/>
                  <a:pt x="1184449" y="8184558"/>
                  <a:pt x="1168321" y="8184558"/>
                </a:cubicBezTo>
                <a:lnTo>
                  <a:pt x="0" y="8184558"/>
                </a:lnTo>
                <a:lnTo>
                  <a:pt x="0" y="8184558"/>
                </a:lnTo>
                <a:lnTo>
                  <a:pt x="0" y="0"/>
                </a:lnTo>
                <a:lnTo>
                  <a:pt x="0" y="0"/>
                </a:lnTo>
                <a:lnTo>
                  <a:pt x="1168321" y="0"/>
                </a:lnTo>
                <a:cubicBezTo>
                  <a:pt x="1184449" y="0"/>
                  <a:pt x="1197524" y="610737"/>
                  <a:pt x="1197524" y="1364118"/>
                </a:cubicBezTo>
                <a:close/>
              </a:path>
            </a:pathLst>
          </a:custGeom>
          <a:ln>
            <a:solidFill>
              <a:schemeClr val="accent2">
                <a:lumMod val="40000"/>
                <a:lumOff val="6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8" tIns="67348" rIns="67348" bIns="67349" numCol="1" spcCol="1270" anchor="ctr" anchorCtr="0">
            <a:noAutofit/>
          </a:bodyPr>
          <a:lstStyle/>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Fund value projection shown in BI at 4% and 8% expected returns</a:t>
            </a:r>
            <a:endParaRPr lang="en-IN" sz="1600" kern="1200" dirty="0"/>
          </a:p>
          <a:p>
            <a:pPr marL="285750" lvl="1" indent="-285750" algn="l" defTabSz="622300">
              <a:lnSpc>
                <a:spcPct val="90000"/>
              </a:lnSpc>
              <a:spcBef>
                <a:spcPct val="0"/>
              </a:spcBef>
              <a:spcAft>
                <a:spcPct val="15000"/>
              </a:spcAft>
              <a:buFont typeface="Arial" panose="020B0604020202020204" pitchFamily="34" charset="0"/>
              <a:buChar char="•"/>
            </a:pPr>
            <a:r>
              <a:rPr lang="en-US" sz="1600" kern="1200" dirty="0">
                <a:latin typeface="Trebuchet MS" panose="020B0603020202020204" pitchFamily="34" charset="0"/>
              </a:rPr>
              <a:t>Not reflective of true situation </a:t>
            </a:r>
            <a:r>
              <a:rPr lang="en-US" sz="1600" kern="1200" dirty="0" smtClean="0">
                <a:latin typeface="Trebuchet MS" panose="020B0603020202020204" pitchFamily="34" charset="0"/>
              </a:rPr>
              <a:t>and hence policyholder </a:t>
            </a:r>
            <a:r>
              <a:rPr lang="en-US" sz="1600" kern="1200" dirty="0">
                <a:latin typeface="Trebuchet MS" panose="020B0603020202020204" pitchFamily="34" charset="0"/>
              </a:rPr>
              <a:t>IRR </a:t>
            </a:r>
            <a:r>
              <a:rPr lang="en-US" sz="1600" kern="1200" dirty="0" smtClean="0">
                <a:latin typeface="Trebuchet MS" panose="020B0603020202020204" pitchFamily="34" charset="0"/>
              </a:rPr>
              <a:t>is </a:t>
            </a:r>
            <a:r>
              <a:rPr lang="en-US" sz="1600" kern="1200" dirty="0">
                <a:latin typeface="Trebuchet MS" panose="020B0603020202020204" pitchFamily="34" charset="0"/>
              </a:rPr>
              <a:t>not certain from </a:t>
            </a:r>
            <a:r>
              <a:rPr lang="en-US" sz="1600" kern="1200" dirty="0" smtClean="0">
                <a:latin typeface="Trebuchet MS" panose="020B0603020202020204" pitchFamily="34" charset="0"/>
              </a:rPr>
              <a:t>outset</a:t>
            </a:r>
            <a:endParaRPr lang="en-US" sz="1600" kern="1200"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8457E8ED-EA29-4F19-BD0B-EB9F13D87942}"/>
              </a:ext>
            </a:extLst>
          </p:cNvPr>
          <p:cNvSpPr>
            <a:spLocks noGrp="1"/>
          </p:cNvSpPr>
          <p:nvPr>
            <p:ph type="sldNum" sz="quarter" idx="12"/>
          </p:nvPr>
        </p:nvSpPr>
        <p:spPr/>
        <p:txBody>
          <a:bodyPr/>
          <a:lstStyle/>
          <a:p>
            <a:pPr>
              <a:defRPr/>
            </a:pPr>
            <a:fld id="{B118C919-524D-4AE6-802D-F6FBC61D86FD}" type="slidenum">
              <a:rPr lang="en-GB" smtClean="0"/>
              <a:pPr>
                <a:defRPr/>
              </a:pPr>
              <a:t>15</a:t>
            </a:fld>
            <a:endParaRPr lang="en-GB"/>
          </a:p>
        </p:txBody>
      </p:sp>
    </p:spTree>
    <p:extLst>
      <p:ext uri="{BB962C8B-B14F-4D97-AF65-F5344CB8AC3E}">
        <p14:creationId xmlns:p14="http://schemas.microsoft.com/office/powerpoint/2010/main" val="7385309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678708" y="6263"/>
            <a:ext cx="9598892" cy="92588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Professional Guidance, Regulations &amp; Practice Standards</a:t>
            </a:r>
          </a:p>
        </p:txBody>
      </p:sp>
      <p:sp>
        <p:nvSpPr>
          <p:cNvPr id="11" name="Rectangle 3">
            <a:extLst>
              <a:ext uri="{FF2B5EF4-FFF2-40B4-BE49-F238E27FC236}">
                <a16:creationId xmlns:a16="http://schemas.microsoft.com/office/drawing/2014/main" id="{6EC7E55B-56DB-4E5A-BE1E-FB91B5958527}"/>
              </a:ext>
            </a:extLst>
          </p:cNvPr>
          <p:cNvSpPr txBox="1">
            <a:spLocks noChangeArrowheads="1"/>
          </p:cNvSpPr>
          <p:nvPr/>
        </p:nvSpPr>
        <p:spPr>
          <a:xfrm>
            <a:off x="1752600" y="1078282"/>
            <a:ext cx="9220200" cy="588229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graphicFrame>
        <p:nvGraphicFramePr>
          <p:cNvPr id="12" name="Diagram 11">
            <a:extLst>
              <a:ext uri="{FF2B5EF4-FFF2-40B4-BE49-F238E27FC236}">
                <a16:creationId xmlns:a16="http://schemas.microsoft.com/office/drawing/2014/main" id="{FA70D36F-4CCB-4D18-9581-F8A8F7D0C0FD}"/>
              </a:ext>
            </a:extLst>
          </p:cNvPr>
          <p:cNvGraphicFramePr/>
          <p:nvPr>
            <p:extLst>
              <p:ext uri="{D42A27DB-BD31-4B8C-83A1-F6EECF244321}">
                <p14:modId xmlns:p14="http://schemas.microsoft.com/office/powerpoint/2010/main" val="1702858565"/>
              </p:ext>
            </p:extLst>
          </p:nvPr>
        </p:nvGraphicFramePr>
        <p:xfrm>
          <a:off x="1934356" y="1078282"/>
          <a:ext cx="9220200" cy="54225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a:extLst>
              <a:ext uri="{FF2B5EF4-FFF2-40B4-BE49-F238E27FC236}">
                <a16:creationId xmlns:a16="http://schemas.microsoft.com/office/drawing/2014/main" id="{DEC88911-0DDA-4592-BE1F-DC81C9F74D07}"/>
              </a:ext>
            </a:extLst>
          </p:cNvPr>
          <p:cNvSpPr>
            <a:spLocks noGrp="1"/>
          </p:cNvSpPr>
          <p:nvPr>
            <p:ph type="sldNum" sz="quarter" idx="12"/>
          </p:nvPr>
        </p:nvSpPr>
        <p:spPr/>
        <p:txBody>
          <a:bodyPr/>
          <a:lstStyle/>
          <a:p>
            <a:pPr>
              <a:defRPr/>
            </a:pPr>
            <a:fld id="{B118C919-524D-4AE6-802D-F6FBC61D86FD}" type="slidenum">
              <a:rPr lang="en-GB" smtClean="0"/>
              <a:pPr>
                <a:defRPr/>
              </a:pPr>
              <a:t>16</a:t>
            </a:fld>
            <a:endParaRPr lang="en-GB"/>
          </a:p>
        </p:txBody>
      </p:sp>
    </p:spTree>
    <p:extLst>
      <p:ext uri="{BB962C8B-B14F-4D97-AF65-F5344CB8AC3E}">
        <p14:creationId xmlns:p14="http://schemas.microsoft.com/office/powerpoint/2010/main" val="3567099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714934" y="6263"/>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Professional Guidance (</a:t>
            </a:r>
            <a:r>
              <a:rPr kumimoji="0" lang="en-US" altLang="en-US" sz="3200" b="1" i="0" u="none" strike="noStrike" kern="0" cap="none" spc="0" normalizeH="0" baseline="0" noProof="0" dirty="0" smtClean="0">
                <a:ln>
                  <a:noFill/>
                </a:ln>
                <a:solidFill>
                  <a:srgbClr val="000000"/>
                </a:solidFill>
                <a:effectLst/>
                <a:uLnTx/>
                <a:uFillTx/>
                <a:latin typeface="Trebuchet MS" panose="020B0603020202020204" pitchFamily="34" charset="0"/>
                <a:ea typeface="+mj-ea"/>
                <a:cs typeface="+mj-cs"/>
              </a:rPr>
              <a:t>1/2)</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6" name="Rectangle: Rounded Corners 5">
            <a:extLst>
              <a:ext uri="{FF2B5EF4-FFF2-40B4-BE49-F238E27FC236}">
                <a16:creationId xmlns:a16="http://schemas.microsoft.com/office/drawing/2014/main" id="{628AFE00-E954-4D19-A2FC-1C535F7824B6}"/>
              </a:ext>
            </a:extLst>
          </p:cNvPr>
          <p:cNvSpPr/>
          <p:nvPr/>
        </p:nvSpPr>
        <p:spPr bwMode="auto">
          <a:xfrm>
            <a:off x="1714934" y="633087"/>
            <a:ext cx="9029266" cy="655973"/>
          </a:xfrm>
          <a:prstGeom prst="roundRect">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lvl="0">
              <a:buClrTx/>
              <a:buSzTx/>
            </a:pPr>
            <a:r>
              <a:rPr kumimoji="0" lang="en-US" altLang="en-US" sz="2600" b="0" i="0" u="none" strike="noStrike" cap="none" spc="0" normalizeH="0" baseline="0" noProof="0" dirty="0">
                <a:ln/>
                <a:solidFill>
                  <a:schemeClr val="bg1"/>
                </a:solidFill>
                <a:effectLst/>
                <a:uLnTx/>
                <a:uFillTx/>
                <a:latin typeface="Trebuchet MS" panose="020B0603020202020204" pitchFamily="34" charset="0"/>
              </a:rPr>
              <a:t>Professional Conduct Standards (PCS) Version 4</a:t>
            </a:r>
            <a:endParaRPr lang="en-IN" sz="2600" dirty="0">
              <a:solidFill>
                <a:schemeClr val="bg1"/>
              </a:solidFill>
              <a:latin typeface="Trebuchet MS" panose="020B0603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2600" b="0" i="0" u="none" strike="noStrike" cap="none" normalizeH="0" baseline="0" dirty="0">
              <a:ln>
                <a:noFill/>
              </a:ln>
              <a:solidFill>
                <a:schemeClr val="tx1"/>
              </a:solidFill>
              <a:effectLst/>
              <a:latin typeface="Trebuchet MS" panose="020B0603020202020204" pitchFamily="34" charset="0"/>
            </a:endParaRPr>
          </a:p>
        </p:txBody>
      </p:sp>
      <p:sp>
        <p:nvSpPr>
          <p:cNvPr id="14" name="Rectangle 13">
            <a:extLst>
              <a:ext uri="{FF2B5EF4-FFF2-40B4-BE49-F238E27FC236}">
                <a16:creationId xmlns:a16="http://schemas.microsoft.com/office/drawing/2014/main" id="{C6B83604-D196-4825-A74C-4603246D92B8}"/>
              </a:ext>
            </a:extLst>
          </p:cNvPr>
          <p:cNvSpPr/>
          <p:nvPr/>
        </p:nvSpPr>
        <p:spPr bwMode="auto">
          <a:xfrm>
            <a:off x="1752600" y="1379352"/>
            <a:ext cx="9410700" cy="5230784"/>
          </a:xfrm>
          <a:prstGeom prst="rect">
            <a:avLst/>
          </a:prstGeom>
          <a:solidFill>
            <a:schemeClr val="accent2">
              <a:lumMod val="20000"/>
              <a:lumOff val="80000"/>
            </a:schemeClr>
          </a:solidFill>
          <a:ln w="9525" cap="flat" cmpd="sng" algn="ctr">
            <a:solidFill>
              <a:schemeClr val="accent3"/>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marL="285750" lvl="0" indent="-285750">
              <a:buFont typeface="Arial" panose="020B0604020202020204" pitchFamily="34" charset="0"/>
              <a:buChar char="•"/>
            </a:pPr>
            <a:r>
              <a:rPr kumimoji="0" lang="en-IN" sz="1900" b="0" i="0" u="none" strike="noStrike" cap="none" spc="0" normalizeH="0" baseline="0" noProof="0" dirty="0">
                <a:ln>
                  <a:noFill/>
                </a:ln>
                <a:solidFill>
                  <a:srgbClr val="000000"/>
                </a:solidFill>
                <a:effectLst/>
                <a:uLnTx/>
                <a:uFillTx/>
                <a:latin typeface="Trebuchet MS" panose="020B0603020202020204" pitchFamily="34" charset="0"/>
              </a:rPr>
              <a:t>1.3. A member who has any doubt about the interpretation of professional guidance should seek advice from an actuary with relevant experience or guidance from professional body in case of residual doubts.</a:t>
            </a:r>
          </a:p>
          <a:p>
            <a:pPr lvl="0"/>
            <a:endParaRPr kumimoji="0" lang="en-IN" sz="1900" b="0" i="0" u="none" strike="noStrike" cap="none" spc="0" normalizeH="0" baseline="0" noProof="0" dirty="0">
              <a:ln>
                <a:noFill/>
              </a:ln>
              <a:solidFill>
                <a:srgbClr val="000000"/>
              </a:solidFill>
              <a:effectLst/>
              <a:uLnTx/>
              <a:uFillTx/>
              <a:latin typeface="Trebuchet MS" panose="020B0603020202020204" pitchFamily="34" charset="0"/>
            </a:endParaRPr>
          </a:p>
          <a:p>
            <a:pPr marL="285750" lvl="0" indent="-285750">
              <a:buFont typeface="Arial" panose="020B0604020202020204" pitchFamily="34" charset="0"/>
              <a:buChar char="•"/>
            </a:pPr>
            <a:r>
              <a:rPr lang="en-IN" sz="1900" dirty="0">
                <a:solidFill>
                  <a:srgbClr val="000000"/>
                </a:solidFill>
                <a:latin typeface="Trebuchet MS" panose="020B0603020202020204" pitchFamily="34" charset="0"/>
              </a:rPr>
              <a:t>2.2. Members have a duty to the actuarial profession and clients and must always act honestly and with integrity.</a:t>
            </a:r>
          </a:p>
          <a:p>
            <a:pPr lvl="0"/>
            <a:endParaRPr lang="en-IN" sz="1900" dirty="0">
              <a:latin typeface="Trebuchet MS" panose="020B0603020202020204" pitchFamily="34" charset="0"/>
            </a:endParaRPr>
          </a:p>
          <a:p>
            <a:pPr marL="285750" lvl="0" indent="-285750">
              <a:buFont typeface="Arial" panose="020B0604020202020204" pitchFamily="34" charset="0"/>
              <a:buChar char="•"/>
            </a:pPr>
            <a:r>
              <a:rPr kumimoji="0" lang="en-IN" sz="1900" b="0" i="0" u="none" strike="noStrike" cap="none" spc="0" normalizeH="0" baseline="0" noProof="0" dirty="0">
                <a:ln>
                  <a:noFill/>
                </a:ln>
                <a:solidFill>
                  <a:srgbClr val="000000"/>
                </a:solidFill>
                <a:effectLst/>
                <a:uLnTx/>
                <a:uFillTx/>
                <a:latin typeface="Trebuchet MS" panose="020B0603020202020204" pitchFamily="34" charset="0"/>
              </a:rPr>
              <a:t>2.4. Healthy debates and expressing different opinions on matters of professional interest are good for the betterment of the actuarial profession considering they do not bring any disrepute to the profession or other members or the professional body.</a:t>
            </a:r>
          </a:p>
          <a:p>
            <a:pPr lvl="0"/>
            <a:endParaRPr lang="en-IN" sz="1900" dirty="0">
              <a:latin typeface="Trebuchet MS" panose="020B0603020202020204" pitchFamily="34" charset="0"/>
            </a:endParaRPr>
          </a:p>
          <a:p>
            <a:pPr marL="285750" lvl="0" indent="-285750">
              <a:buFont typeface="Arial" panose="020B0604020202020204" pitchFamily="34" charset="0"/>
              <a:buChar char="•"/>
            </a:pPr>
            <a:r>
              <a:rPr lang="en-IN" sz="1900" dirty="0">
                <a:latin typeface="Trebuchet MS" panose="020B0603020202020204" pitchFamily="34" charset="0"/>
              </a:rPr>
              <a:t>4.1. An actuary is expected to use best judgement in formulating advice and must have proper regard to any relevant professional guidance or other guidance</a:t>
            </a:r>
          </a:p>
          <a:p>
            <a:pPr lvl="0"/>
            <a:endParaRPr lang="en-IN" sz="1900" dirty="0">
              <a:latin typeface="Trebuchet MS" panose="020B0603020202020204" pitchFamily="34" charset="0"/>
            </a:endParaRPr>
          </a:p>
          <a:p>
            <a:pPr marL="285750" lvl="0" indent="-285750">
              <a:buFont typeface="Arial" panose="020B0604020202020204" pitchFamily="34" charset="0"/>
              <a:buChar char="•"/>
            </a:pPr>
            <a:r>
              <a:rPr lang="en-IN" sz="1900" dirty="0">
                <a:latin typeface="Trebuchet MS" panose="020B0603020202020204" pitchFamily="34" charset="0"/>
              </a:rPr>
              <a:t>6.1. Actuaries must ensure that their professional judgement is not compromised, and is not seen to be compromised, by any bias, conflict of interest or the undue influence of others.</a:t>
            </a:r>
          </a:p>
        </p:txBody>
      </p:sp>
      <p:sp>
        <p:nvSpPr>
          <p:cNvPr id="3" name="Slide Number Placeholder 2">
            <a:extLst>
              <a:ext uri="{FF2B5EF4-FFF2-40B4-BE49-F238E27FC236}">
                <a16:creationId xmlns:a16="http://schemas.microsoft.com/office/drawing/2014/main" id="{C88A950E-3AD7-4F74-8150-F1F121C3B337}"/>
              </a:ext>
            </a:extLst>
          </p:cNvPr>
          <p:cNvSpPr>
            <a:spLocks noGrp="1"/>
          </p:cNvSpPr>
          <p:nvPr>
            <p:ph type="sldNum" sz="quarter" idx="12"/>
          </p:nvPr>
        </p:nvSpPr>
        <p:spPr/>
        <p:txBody>
          <a:bodyPr/>
          <a:lstStyle/>
          <a:p>
            <a:pPr>
              <a:defRPr/>
            </a:pPr>
            <a:fld id="{B118C919-524D-4AE6-802D-F6FBC61D86FD}" type="slidenum">
              <a:rPr lang="en-GB" smtClean="0"/>
              <a:pPr>
                <a:defRPr/>
              </a:pPr>
              <a:t>17</a:t>
            </a:fld>
            <a:endParaRPr lang="en-GB"/>
          </a:p>
        </p:txBody>
      </p:sp>
    </p:spTree>
    <p:extLst>
      <p:ext uri="{BB962C8B-B14F-4D97-AF65-F5344CB8AC3E}">
        <p14:creationId xmlns:p14="http://schemas.microsoft.com/office/powerpoint/2010/main" val="31769116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714934" y="6263"/>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Professional Guidance (</a:t>
            </a:r>
            <a:r>
              <a:rPr kumimoji="0" lang="en-US" altLang="en-US" sz="3200" b="1" i="0" u="none" strike="noStrike" kern="0" cap="none" spc="0" normalizeH="0" baseline="0" noProof="0" dirty="0" smtClean="0">
                <a:ln>
                  <a:noFill/>
                </a:ln>
                <a:solidFill>
                  <a:srgbClr val="000000"/>
                </a:solidFill>
                <a:effectLst/>
                <a:uLnTx/>
                <a:uFillTx/>
                <a:latin typeface="Trebuchet MS" panose="020B0603020202020204" pitchFamily="34" charset="0"/>
                <a:ea typeface="+mj-ea"/>
                <a:cs typeface="+mj-cs"/>
              </a:rPr>
              <a:t>2/2)</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15" name="Rectangle: Rounded Corners 14">
            <a:extLst>
              <a:ext uri="{FF2B5EF4-FFF2-40B4-BE49-F238E27FC236}">
                <a16:creationId xmlns:a16="http://schemas.microsoft.com/office/drawing/2014/main" id="{BBD93267-EC3C-4843-A893-15A108CD3CD0}"/>
              </a:ext>
            </a:extLst>
          </p:cNvPr>
          <p:cNvSpPr/>
          <p:nvPr/>
        </p:nvSpPr>
        <p:spPr bwMode="auto">
          <a:xfrm>
            <a:off x="1679765" y="706107"/>
            <a:ext cx="9029266" cy="869142"/>
          </a:xfrm>
          <a:prstGeom prst="roundRect">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r>
              <a:rPr kumimoji="0" lang="en-US" sz="2400" b="0" i="0" u="none" strike="noStrike" cap="none" spc="0" normalizeH="0" baseline="0" noProof="0" dirty="0">
                <a:ln/>
                <a:solidFill>
                  <a:schemeClr val="bg1"/>
                </a:solidFill>
                <a:effectLst/>
                <a:uLnTx/>
                <a:uFillTx/>
                <a:latin typeface="Trebuchet MS" panose="020B0603020202020204" pitchFamily="34" charset="0"/>
              </a:rPr>
              <a:t>Circular on (a) Benefit Illustration; and (b) other market conduct aspects vide Circular No. IRDAI/LIFE/CIR/173/09/2019</a:t>
            </a:r>
            <a:endParaRPr lang="en-IN" sz="2400" dirty="0">
              <a:latin typeface="Trebuchet MS" panose="020B0603020202020204" pitchFamily="34" charset="0"/>
            </a:endParaRPr>
          </a:p>
          <a:p>
            <a:pPr lvl="0"/>
            <a:endParaRPr lang="en-IN" sz="2400" dirty="0">
              <a:latin typeface="Trebuchet MS" panose="020B0603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Trebuchet MS" panose="020B0603020202020204" pitchFamily="34" charset="0"/>
            </a:endParaRPr>
          </a:p>
        </p:txBody>
      </p:sp>
      <p:sp>
        <p:nvSpPr>
          <p:cNvPr id="16" name="Rectangle 15">
            <a:extLst>
              <a:ext uri="{FF2B5EF4-FFF2-40B4-BE49-F238E27FC236}">
                <a16:creationId xmlns:a16="http://schemas.microsoft.com/office/drawing/2014/main" id="{478CB4A3-D08E-4DDE-A83F-F2BD68FC79DD}"/>
              </a:ext>
            </a:extLst>
          </p:cNvPr>
          <p:cNvSpPr/>
          <p:nvPr/>
        </p:nvSpPr>
        <p:spPr bwMode="auto">
          <a:xfrm>
            <a:off x="1679766" y="1638301"/>
            <a:ext cx="9293034" cy="1696606"/>
          </a:xfrm>
          <a:prstGeom prst="rect">
            <a:avLst/>
          </a:prstGeom>
          <a:solidFill>
            <a:schemeClr val="accent2">
              <a:lumMod val="20000"/>
              <a:lumOff val="8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900" dirty="0">
                <a:latin typeface="Trebuchet MS" panose="020B0603020202020204" pitchFamily="34" charset="0"/>
              </a:rPr>
              <a:t>2.4. Annexures 2.4.1 to 2.4.7 provide the format of Benefit Illustrations for various lines of business.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900" dirty="0">
              <a:latin typeface="Trebuchet MS" panose="020B0603020202020204" pitchFamily="34"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900" b="0" i="0" u="none" strike="noStrike" cap="none" normalizeH="0" baseline="0" dirty="0">
                <a:ln>
                  <a:noFill/>
                </a:ln>
                <a:solidFill>
                  <a:schemeClr val="tx1"/>
                </a:solidFill>
                <a:effectLst/>
                <a:latin typeface="Trebuchet MS" panose="020B0603020202020204" pitchFamily="34" charset="0"/>
              </a:rPr>
              <a:t>2.6. The illustrations shall be clear and fair to enable a customer to make an informed decision.</a:t>
            </a:r>
            <a:endParaRPr kumimoji="0" lang="en-IN" sz="1900" b="0" i="0" u="none" strike="noStrike" cap="none" normalizeH="0" baseline="0" dirty="0">
              <a:ln>
                <a:noFill/>
              </a:ln>
              <a:solidFill>
                <a:schemeClr val="tx1"/>
              </a:solidFill>
              <a:effectLst/>
              <a:latin typeface="Trebuchet MS" panose="020B0603020202020204" pitchFamily="34" charset="0"/>
            </a:endParaRPr>
          </a:p>
        </p:txBody>
      </p:sp>
      <p:sp>
        <p:nvSpPr>
          <p:cNvPr id="10" name="Rectangle: Rounded Corners 9">
            <a:extLst>
              <a:ext uri="{FF2B5EF4-FFF2-40B4-BE49-F238E27FC236}">
                <a16:creationId xmlns:a16="http://schemas.microsoft.com/office/drawing/2014/main" id="{49E0A7A2-2706-43C7-9093-D0CF2B46FC51}"/>
              </a:ext>
            </a:extLst>
          </p:cNvPr>
          <p:cNvSpPr/>
          <p:nvPr/>
        </p:nvSpPr>
        <p:spPr bwMode="auto">
          <a:xfrm>
            <a:off x="1679765" y="3417605"/>
            <a:ext cx="9029266" cy="786348"/>
          </a:xfrm>
          <a:prstGeom prst="roundRect">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r>
              <a:rPr kumimoji="0" lang="en-US" sz="2400" b="0" i="0" u="none" strike="noStrike" cap="none" spc="0" normalizeH="0" baseline="0" noProof="0" dirty="0">
                <a:ln/>
                <a:solidFill>
                  <a:schemeClr val="bg1"/>
                </a:solidFill>
                <a:effectLst/>
                <a:uLnTx/>
                <a:uFillTx/>
                <a:latin typeface="Trebuchet MS" panose="020B0603020202020204" pitchFamily="34" charset="0"/>
              </a:rPr>
              <a:t>Clarification on Circular on BI and Market Conduct Aspects</a:t>
            </a:r>
            <a:endParaRPr lang="en-IN" sz="2400" dirty="0">
              <a:latin typeface="Trebuchet MS" panose="020B0603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Trebuchet MS" panose="020B0603020202020204" pitchFamily="34" charset="0"/>
            </a:endParaRPr>
          </a:p>
        </p:txBody>
      </p:sp>
      <p:sp>
        <p:nvSpPr>
          <p:cNvPr id="11" name="Rectangle 10">
            <a:extLst>
              <a:ext uri="{FF2B5EF4-FFF2-40B4-BE49-F238E27FC236}">
                <a16:creationId xmlns:a16="http://schemas.microsoft.com/office/drawing/2014/main" id="{8ADC02AC-C7B4-4BAC-B250-99C84E0FF1A1}"/>
              </a:ext>
            </a:extLst>
          </p:cNvPr>
          <p:cNvSpPr/>
          <p:nvPr/>
        </p:nvSpPr>
        <p:spPr bwMode="auto">
          <a:xfrm>
            <a:off x="1714934" y="4288952"/>
            <a:ext cx="9293034" cy="2211883"/>
          </a:xfrm>
          <a:prstGeom prst="rect">
            <a:avLst/>
          </a:prstGeom>
          <a:solidFill>
            <a:schemeClr val="accent2">
              <a:lumMod val="20000"/>
              <a:lumOff val="8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900" dirty="0">
                <a:latin typeface="Trebuchet MS" panose="020B0603020202020204" pitchFamily="34" charset="0"/>
              </a:rPr>
              <a:t>Query No. 8) </a:t>
            </a:r>
            <a:r>
              <a:rPr lang="en-IN" sz="1900" dirty="0">
                <a:effectLst/>
                <a:latin typeface="Trebuchet MS" panose="020B0603020202020204" pitchFamily="34" charset="0"/>
                <a:ea typeface="Calibri" panose="020F0502020204030204" pitchFamily="34" charset="0"/>
              </a:rPr>
              <a:t>the format prescribed for BI is the minimum information format and that the insurer can add more information as per product specifics or to enable the policyholder make an informed decision</a:t>
            </a:r>
            <a:endParaRPr lang="en-US" sz="1900" dirty="0">
              <a:latin typeface="Trebuchet MS" panose="020B0603020202020204" pitchFamily="34" charset="0"/>
              <a:ea typeface="Calibri" panose="020F0502020204030204" pitchFamily="34"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900" b="0" i="0" u="none" strike="noStrike" cap="none" normalizeH="0" baseline="0" dirty="0">
              <a:ln>
                <a:noFill/>
              </a:ln>
              <a:solidFill>
                <a:schemeClr val="tx1"/>
              </a:solidFill>
              <a:effectLst/>
              <a:latin typeface="Trebuchet MS" panose="020B0603020202020204" pitchFamily="34"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900" b="0" i="0" u="none" strike="noStrike" cap="none" normalizeH="0" baseline="0" dirty="0">
                <a:ln>
                  <a:noFill/>
                </a:ln>
                <a:solidFill>
                  <a:schemeClr val="tx1"/>
                </a:solidFill>
                <a:effectLst/>
                <a:latin typeface="Trebuchet MS" panose="020B0603020202020204" pitchFamily="34" charset="0"/>
              </a:rPr>
              <a:t>Clarification: </a:t>
            </a:r>
            <a:r>
              <a:rPr lang="en-IN" sz="1900" dirty="0">
                <a:effectLst/>
                <a:latin typeface="Trebuchet MS" panose="020B0603020202020204" pitchFamily="34" charset="0"/>
                <a:ea typeface="Calibri" panose="020F0502020204030204" pitchFamily="34" charset="0"/>
                <a:cs typeface="Mangal" panose="02040503050203030202" pitchFamily="18" charset="0"/>
              </a:rPr>
              <a:t>No. It is advised to follow the format</a:t>
            </a:r>
            <a:r>
              <a:rPr lang="en-IN" sz="1900" dirty="0">
                <a:latin typeface="Trebuchet MS" panose="020B0603020202020204" pitchFamily="34" charset="0"/>
                <a:ea typeface="Calibri" panose="020F0502020204030204" pitchFamily="34" charset="0"/>
                <a:cs typeface="Mangal" panose="02040503050203030202" pitchFamily="18" charset="0"/>
              </a:rPr>
              <a:t> </a:t>
            </a:r>
            <a:r>
              <a:rPr lang="en-IN" sz="1900" dirty="0">
                <a:effectLst/>
                <a:latin typeface="Trebuchet MS" panose="020B0603020202020204" pitchFamily="34" charset="0"/>
                <a:ea typeface="Calibri" panose="020F0502020204030204" pitchFamily="34" charset="0"/>
                <a:cs typeface="Mangal" panose="02040503050203030202" pitchFamily="18" charset="0"/>
              </a:rPr>
              <a:t>in toto. Only if the product specifically requires additional columns/information then it may be </a:t>
            </a:r>
            <a:r>
              <a:rPr lang="en-IN" sz="1900" dirty="0">
                <a:effectLst/>
                <a:latin typeface="Trebuchet MS" panose="020B0603020202020204" pitchFamily="34" charset="0"/>
                <a:ea typeface="Calibri" panose="020F0502020204030204" pitchFamily="34" charset="0"/>
              </a:rPr>
              <a:t>run through the products team of Life department and filed before using the same.</a:t>
            </a:r>
            <a:endParaRPr kumimoji="0" lang="en-IN" sz="1900" b="0" i="0" u="none" strike="noStrike" cap="none" normalizeH="0" baseline="0" dirty="0">
              <a:ln>
                <a:noFill/>
              </a:ln>
              <a:solidFill>
                <a:schemeClr val="tx1"/>
              </a:solidFill>
              <a:effectLst/>
              <a:latin typeface="Trebuchet MS" panose="020B0603020202020204" pitchFamily="34" charset="0"/>
            </a:endParaRPr>
          </a:p>
        </p:txBody>
      </p:sp>
      <p:sp>
        <p:nvSpPr>
          <p:cNvPr id="3" name="Slide Number Placeholder 2">
            <a:extLst>
              <a:ext uri="{FF2B5EF4-FFF2-40B4-BE49-F238E27FC236}">
                <a16:creationId xmlns:a16="http://schemas.microsoft.com/office/drawing/2014/main" id="{638EEC15-C390-4276-B181-4C94FB26F144}"/>
              </a:ext>
            </a:extLst>
          </p:cNvPr>
          <p:cNvSpPr>
            <a:spLocks noGrp="1"/>
          </p:cNvSpPr>
          <p:nvPr>
            <p:ph type="sldNum" sz="quarter" idx="12"/>
          </p:nvPr>
        </p:nvSpPr>
        <p:spPr/>
        <p:txBody>
          <a:bodyPr/>
          <a:lstStyle/>
          <a:p>
            <a:pPr>
              <a:defRPr/>
            </a:pPr>
            <a:fld id="{B118C919-524D-4AE6-802D-F6FBC61D86FD}" type="slidenum">
              <a:rPr lang="en-GB" smtClean="0"/>
              <a:pPr>
                <a:defRPr/>
              </a:pPr>
              <a:t>18</a:t>
            </a:fld>
            <a:endParaRPr lang="en-GB"/>
          </a:p>
        </p:txBody>
      </p:sp>
    </p:spTree>
    <p:extLst>
      <p:ext uri="{BB962C8B-B14F-4D97-AF65-F5344CB8AC3E}">
        <p14:creationId xmlns:p14="http://schemas.microsoft.com/office/powerpoint/2010/main" val="25805974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714934" y="6263"/>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Regulations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graphicFrame>
        <p:nvGraphicFramePr>
          <p:cNvPr id="6" name="Diagram 5">
            <a:extLst>
              <a:ext uri="{FF2B5EF4-FFF2-40B4-BE49-F238E27FC236}">
                <a16:creationId xmlns:a16="http://schemas.microsoft.com/office/drawing/2014/main" id="{CC812846-C470-494B-9DEA-DE1220F2AEA4}"/>
              </a:ext>
            </a:extLst>
          </p:cNvPr>
          <p:cNvGraphicFramePr/>
          <p:nvPr>
            <p:extLst>
              <p:ext uri="{D42A27DB-BD31-4B8C-83A1-F6EECF244321}">
                <p14:modId xmlns:p14="http://schemas.microsoft.com/office/powerpoint/2010/main" val="3608890295"/>
              </p:ext>
            </p:extLst>
          </p:nvPr>
        </p:nvGraphicFramePr>
        <p:xfrm>
          <a:off x="1714934" y="600418"/>
          <a:ext cx="9131301" cy="59859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E64C8380-3073-4078-9F59-340433A0B52B}"/>
              </a:ext>
            </a:extLst>
          </p:cNvPr>
          <p:cNvSpPr>
            <a:spLocks noGrp="1"/>
          </p:cNvSpPr>
          <p:nvPr>
            <p:ph type="sldNum" sz="quarter" idx="12"/>
          </p:nvPr>
        </p:nvSpPr>
        <p:spPr/>
        <p:txBody>
          <a:bodyPr/>
          <a:lstStyle/>
          <a:p>
            <a:pPr>
              <a:defRPr/>
            </a:pPr>
            <a:fld id="{B118C919-524D-4AE6-802D-F6FBC61D86FD}" type="slidenum">
              <a:rPr lang="en-GB" smtClean="0"/>
              <a:pPr>
                <a:defRPr/>
              </a:pPr>
              <a:t>19</a:t>
            </a:fld>
            <a:endParaRPr lang="en-GB"/>
          </a:p>
        </p:txBody>
      </p:sp>
    </p:spTree>
    <p:extLst>
      <p:ext uri="{BB962C8B-B14F-4D97-AF65-F5344CB8AC3E}">
        <p14:creationId xmlns:p14="http://schemas.microsoft.com/office/powerpoint/2010/main" val="999117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 name="Rectangle 3">
            <a:extLst>
              <a:ext uri="{FF2B5EF4-FFF2-40B4-BE49-F238E27FC236}">
                <a16:creationId xmlns:a16="http://schemas.microsoft.com/office/drawing/2014/main" id="{3B47E60C-BE81-4E52-A9E5-EF73C496E5F3}"/>
              </a:ext>
            </a:extLst>
          </p:cNvPr>
          <p:cNvSpPr txBox="1">
            <a:spLocks noChangeArrowheads="1"/>
          </p:cNvSpPr>
          <p:nvPr/>
        </p:nvSpPr>
        <p:spPr>
          <a:xfrm>
            <a:off x="1801558" y="931804"/>
            <a:ext cx="8790242" cy="556903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Mr. Suresh Sindhi is currently working as a Consulting Actuary and Appointed Actuary with an international life insurance company and providing actuarial consulting services to various domestic &amp; international corporate clients.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He has acquired almost 23 years of actuarial &amp; leadership experience working with various life insurance, pension consulting &amp; reinsurance companies. He is actively involved in the educational and examination activities of the Indian and UK Actuarial Institutes.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 an industry expert, he is the member of “Board of Studies” at Wadia College, Pune &amp; instrumental in designing the syllabus of actuarial subjects at the degree level course, “Banking, Insurance &amp; Actuarial Science”.</a:t>
            </a:r>
          </a:p>
          <a:p>
            <a:pPr marL="0" marR="0" lvl="0" indent="0" algn="l" defTabSz="914400" rtl="0" eaLnBrk="0" fontAlgn="base" latinLnBrk="0" hangingPunct="0">
              <a:lnSpc>
                <a:spcPct val="100000"/>
              </a:lnSpc>
              <a:spcBef>
                <a:spcPct val="20000"/>
              </a:spcBef>
              <a:spcAft>
                <a:spcPct val="0"/>
              </a:spcAft>
              <a:buClrTx/>
              <a:buSzTx/>
              <a:buNone/>
              <a:tabLst/>
              <a:defRPr/>
            </a:pPr>
            <a:endParaRPr lang="en-US" altLang="en-US" sz="1600" kern="0" dirty="0">
              <a:solidFill>
                <a:srgbClr val="000000"/>
              </a:solidFill>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He is a regular speaker at various prestigious institutions including National Insurance Academy (NIA), Pune, &amp; has delivered guest lectures on varied topics related to insurance and actuarial field at various institutions.</a:t>
            </a:r>
          </a:p>
          <a:p>
            <a:pPr marL="0" marR="0" lvl="0" indent="0" algn="l" defTabSz="914400" rtl="0" eaLnBrk="0" fontAlgn="base" latinLnBrk="0" hangingPunct="0">
              <a:lnSpc>
                <a:spcPct val="100000"/>
              </a:lnSpc>
              <a:spcBef>
                <a:spcPct val="20000"/>
              </a:spcBef>
              <a:spcAft>
                <a:spcPct val="0"/>
              </a:spcAft>
              <a:buClrTx/>
              <a:buSzTx/>
              <a:buNone/>
              <a:tabLst/>
              <a:defRPr/>
            </a:pPr>
            <a:endParaRPr lang="en-US" altLang="en-US" sz="1600" kern="0" dirty="0">
              <a:solidFill>
                <a:srgbClr val="000000"/>
              </a:solidFill>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16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His interest is in learning &amp; application of modern data science techniques such as AI, ML, Predictive Modelling, ’R’ programming language to insurance and risk industry.</a:t>
            </a:r>
          </a:p>
        </p:txBody>
      </p:sp>
      <p:sp>
        <p:nvSpPr>
          <p:cNvPr id="7" name="Rectangle 2">
            <a:extLst>
              <a:ext uri="{FF2B5EF4-FFF2-40B4-BE49-F238E27FC236}">
                <a16:creationId xmlns:a16="http://schemas.microsoft.com/office/drawing/2014/main" id="{29C751F8-4675-87A9-D3E4-7BC865D1532F}"/>
              </a:ext>
            </a:extLst>
          </p:cNvPr>
          <p:cNvSpPr txBox="1">
            <a:spLocks noChangeArrowheads="1"/>
          </p:cNvSpPr>
          <p:nvPr/>
        </p:nvSpPr>
        <p:spPr>
          <a:xfrm>
            <a:off x="1801558" y="59068"/>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Introduction of Guide</a:t>
            </a:r>
          </a:p>
        </p:txBody>
      </p:sp>
      <p:sp>
        <p:nvSpPr>
          <p:cNvPr id="3" name="Slide Number Placeholder 2">
            <a:extLst>
              <a:ext uri="{FF2B5EF4-FFF2-40B4-BE49-F238E27FC236}">
                <a16:creationId xmlns:a16="http://schemas.microsoft.com/office/drawing/2014/main" id="{18C5BA6D-E5AC-459D-9B50-7DDCBC15DA32}"/>
              </a:ext>
            </a:extLst>
          </p:cNvPr>
          <p:cNvSpPr>
            <a:spLocks noGrp="1"/>
          </p:cNvSpPr>
          <p:nvPr>
            <p:ph type="sldNum" sz="quarter" idx="12"/>
          </p:nvPr>
        </p:nvSpPr>
        <p:spPr/>
        <p:txBody>
          <a:bodyPr/>
          <a:lstStyle/>
          <a:p>
            <a:pPr>
              <a:defRPr/>
            </a:pPr>
            <a:fld id="{B118C919-524D-4AE6-802D-F6FBC61D86FD}" type="slidenum">
              <a:rPr lang="en-GB" smtClean="0"/>
              <a:pPr>
                <a:defRPr/>
              </a:pPr>
              <a:t>2</a:t>
            </a:fld>
            <a:endParaRPr lang="en-GB"/>
          </a:p>
        </p:txBody>
      </p:sp>
    </p:spTree>
    <p:extLst>
      <p:ext uri="{BB962C8B-B14F-4D97-AF65-F5344CB8AC3E}">
        <p14:creationId xmlns:p14="http://schemas.microsoft.com/office/powerpoint/2010/main" val="1243584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714934" y="6263"/>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Actuarial Practice Standards (</a:t>
            </a:r>
            <a:r>
              <a:rPr kumimoji="0" lang="en-US" altLang="en-US" sz="3200" b="1" i="0" u="none" strike="noStrike" kern="0" cap="none" spc="0" normalizeH="0" baseline="0" noProof="0" dirty="0" smtClean="0">
                <a:ln>
                  <a:noFill/>
                </a:ln>
                <a:solidFill>
                  <a:srgbClr val="000000"/>
                </a:solidFill>
                <a:effectLst/>
                <a:uLnTx/>
                <a:uFillTx/>
                <a:latin typeface="Trebuchet MS" panose="020B0603020202020204" pitchFamily="34" charset="0"/>
                <a:ea typeface="+mj-ea"/>
                <a:cs typeface="+mj-cs"/>
              </a:rPr>
              <a:t>1/2)</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6" name="Rectangle: Rounded Corners 5">
            <a:extLst>
              <a:ext uri="{FF2B5EF4-FFF2-40B4-BE49-F238E27FC236}">
                <a16:creationId xmlns:a16="http://schemas.microsoft.com/office/drawing/2014/main" id="{628AFE00-E954-4D19-A2FC-1C535F7824B6}"/>
              </a:ext>
            </a:extLst>
          </p:cNvPr>
          <p:cNvSpPr/>
          <p:nvPr/>
        </p:nvSpPr>
        <p:spPr bwMode="auto">
          <a:xfrm>
            <a:off x="1714934" y="589774"/>
            <a:ext cx="9029266" cy="963699"/>
          </a:xfrm>
          <a:prstGeom prst="roundRect">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en-US" altLang="en-US" sz="24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5 – APS 5 </a:t>
            </a:r>
            <a:r>
              <a:rPr kumimoji="0" lang="en-US" sz="24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Appointed Actuary and Principles of Life Insurance Policy Illustrations </a:t>
            </a:r>
            <a:endParaRPr lang="en-IN" sz="2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Arial" pitchFamily="34" charset="0"/>
            </a:endParaRPr>
          </a:p>
        </p:txBody>
      </p:sp>
      <p:sp>
        <p:nvSpPr>
          <p:cNvPr id="14" name="Rectangle 13">
            <a:extLst>
              <a:ext uri="{FF2B5EF4-FFF2-40B4-BE49-F238E27FC236}">
                <a16:creationId xmlns:a16="http://schemas.microsoft.com/office/drawing/2014/main" id="{C6B83604-D196-4825-A74C-4603246D92B8}"/>
              </a:ext>
            </a:extLst>
          </p:cNvPr>
          <p:cNvSpPr/>
          <p:nvPr/>
        </p:nvSpPr>
        <p:spPr bwMode="auto">
          <a:xfrm>
            <a:off x="1720949" y="1553473"/>
            <a:ext cx="9251851" cy="5037328"/>
          </a:xfrm>
          <a:prstGeom prst="rect">
            <a:avLst/>
          </a:prstGeom>
          <a:solidFill>
            <a:schemeClr val="accent2">
              <a:lumMod val="20000"/>
              <a:lumOff val="80000"/>
            </a:schemeClr>
          </a:solidFill>
          <a:ln w="9525" cap="flat" cmpd="sng" algn="ctr">
            <a:solidFill>
              <a:schemeClr val="accent3"/>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marL="285750" lvl="0" indent="-285750">
              <a:buFont typeface="Arial" panose="020B0604020202020204" pitchFamily="34" charset="0"/>
              <a:buChar char="•"/>
            </a:pPr>
            <a:r>
              <a:rPr kumimoji="0" lang="en-US" sz="1900" b="0" i="0" u="none" strike="noStrike" cap="none" spc="0" normalizeH="0" baseline="0" noProof="0" dirty="0">
                <a:ln>
                  <a:noFill/>
                </a:ln>
                <a:solidFill>
                  <a:srgbClr val="000000"/>
                </a:solidFill>
                <a:effectLst/>
                <a:uLnTx/>
                <a:uFillTx/>
                <a:latin typeface="Trebuchet MS" panose="020B0603020202020204" pitchFamily="34" charset="0"/>
              </a:rPr>
              <a:t>Defines the framework within which the Appointed Actuary shall discharge the responsibilities as required under the </a:t>
            </a:r>
            <a:r>
              <a:rPr kumimoji="0" lang="en-US" sz="1900" b="1" i="0" u="none" strike="noStrike" cap="none" spc="0" normalizeH="0" baseline="0" noProof="0" dirty="0">
                <a:ln>
                  <a:noFill/>
                </a:ln>
                <a:solidFill>
                  <a:srgbClr val="000000"/>
                </a:solidFill>
                <a:effectLst/>
                <a:uLnTx/>
                <a:uFillTx/>
                <a:latin typeface="Trebuchet MS" panose="020B0603020202020204" pitchFamily="34" charset="0"/>
              </a:rPr>
              <a:t>Standards of Conduct and Sound Practices (SCSP)</a:t>
            </a:r>
          </a:p>
          <a:p>
            <a:pPr lvl="0"/>
            <a:endParaRPr lang="en-IN" sz="1900" dirty="0">
              <a:latin typeface="Trebuchet MS" panose="020B0603020202020204" pitchFamily="34" charset="0"/>
            </a:endParaRPr>
          </a:p>
          <a:p>
            <a:pPr marL="285750" lvl="0" indent="-285750">
              <a:buFont typeface="Arial" panose="020B0604020202020204" pitchFamily="34" charset="0"/>
              <a:buChar char="•"/>
            </a:pPr>
            <a:r>
              <a:rPr kumimoji="0" lang="en-US" sz="1900" b="0" i="0" u="none" strike="noStrike" cap="none" spc="0" normalizeH="0" baseline="0" noProof="0" dirty="0">
                <a:ln>
                  <a:noFill/>
                </a:ln>
                <a:solidFill>
                  <a:srgbClr val="000000"/>
                </a:solidFill>
                <a:effectLst/>
                <a:uLnTx/>
                <a:uFillTx/>
                <a:latin typeface="Trebuchet MS" panose="020B0603020202020204" pitchFamily="34" charset="0"/>
              </a:rPr>
              <a:t>Framework for illustrations is set out in the SCSP and Section 4 refers to Illustrations. It states elaborately the exact requirements for a BI.</a:t>
            </a:r>
          </a:p>
          <a:p>
            <a:pPr lvl="0"/>
            <a:endParaRPr lang="en-IN" sz="1900" dirty="0">
              <a:latin typeface="Trebuchet MS" panose="020B0603020202020204" pitchFamily="34" charset="0"/>
            </a:endParaRPr>
          </a:p>
          <a:p>
            <a:pPr marL="285750" lvl="0" indent="-285750">
              <a:buFont typeface="Arial" panose="020B0604020202020204" pitchFamily="34" charset="0"/>
              <a:buChar char="•"/>
            </a:pPr>
            <a:r>
              <a:rPr lang="en-IN" sz="1900" dirty="0">
                <a:latin typeface="Trebuchet MS" panose="020B0603020202020204" pitchFamily="34" charset="0"/>
              </a:rPr>
              <a:t>Guiding Principles state that-</a:t>
            </a:r>
          </a:p>
          <a:p>
            <a:pPr marL="285750" lvl="0" indent="-285750">
              <a:buFont typeface="Wingdings" panose="05000000000000000000" pitchFamily="2" charset="2"/>
              <a:buChar char="Ø"/>
            </a:pPr>
            <a:r>
              <a:rPr lang="en-IN" sz="1900" dirty="0">
                <a:latin typeface="Trebuchet MS" panose="020B0603020202020204" pitchFamily="34" charset="0"/>
              </a:rPr>
              <a:t>C.1. Educate the potential customer with some level of quantification</a:t>
            </a:r>
          </a:p>
          <a:p>
            <a:pPr marL="285750" lvl="0" indent="-285750">
              <a:buFont typeface="Wingdings" panose="05000000000000000000" pitchFamily="2" charset="2"/>
              <a:buChar char="Ø"/>
            </a:pPr>
            <a:r>
              <a:rPr lang="en-IN" sz="1900" dirty="0">
                <a:latin typeface="Trebuchet MS" panose="020B0603020202020204" pitchFamily="34" charset="0"/>
              </a:rPr>
              <a:t>C.3. </a:t>
            </a:r>
            <a:r>
              <a:rPr lang="en-US" sz="1900" dirty="0">
                <a:latin typeface="Trebuchet MS" panose="020B0603020202020204" pitchFamily="34" charset="0"/>
              </a:rPr>
              <a:t>In some cases, it may be appropriate to indicate that further information will be made available on request.</a:t>
            </a:r>
          </a:p>
          <a:p>
            <a:pPr marL="285750" lvl="0" indent="-285750">
              <a:buFont typeface="Wingdings" panose="05000000000000000000" pitchFamily="2" charset="2"/>
              <a:buChar char="Ø"/>
            </a:pPr>
            <a:r>
              <a:rPr lang="en-US" sz="1900" dirty="0">
                <a:latin typeface="Trebuchet MS" panose="020B0603020202020204" pitchFamily="34" charset="0"/>
              </a:rPr>
              <a:t>C.5. Overly complex illustrations can confuse more than explain</a:t>
            </a:r>
          </a:p>
          <a:p>
            <a:pPr marL="285750" lvl="0" indent="-285750">
              <a:buFont typeface="Wingdings" panose="05000000000000000000" pitchFamily="2" charset="2"/>
              <a:buChar char="Ø"/>
            </a:pPr>
            <a:r>
              <a:rPr lang="en-US" sz="1900" dirty="0">
                <a:latin typeface="Trebuchet MS" panose="020B0603020202020204" pitchFamily="34" charset="0"/>
              </a:rPr>
              <a:t>C.6. There is some trade-off between putting in all possible information and keeping an illustration simple.</a:t>
            </a:r>
          </a:p>
          <a:p>
            <a:pPr marL="285750" lvl="0" indent="-285750">
              <a:buFont typeface="Wingdings" panose="05000000000000000000" pitchFamily="2" charset="2"/>
              <a:buChar char="Ø"/>
            </a:pPr>
            <a:r>
              <a:rPr lang="en-US" sz="1900" dirty="0">
                <a:latin typeface="Trebuchet MS" panose="020B0603020202020204" pitchFamily="34" charset="0"/>
              </a:rPr>
              <a:t>C.7. </a:t>
            </a:r>
            <a:r>
              <a:rPr lang="en-IN" sz="1900" dirty="0">
                <a:latin typeface="Trebuchet MS" panose="020B0603020202020204" pitchFamily="34" charset="0"/>
                <a:cs typeface="Times New Roman" panose="02020603050405020304" pitchFamily="18" charset="0"/>
              </a:rPr>
              <a:t>T</a:t>
            </a:r>
            <a:r>
              <a:rPr lang="en-IN" sz="1900" dirty="0">
                <a:effectLst/>
                <a:latin typeface="Trebuchet MS" panose="020B0603020202020204" pitchFamily="34" charset="0"/>
                <a:ea typeface="Calibri" panose="020F0502020204030204" pitchFamily="34" charset="0"/>
                <a:cs typeface="Times New Roman" panose="02020603050405020304" pitchFamily="18" charset="0"/>
              </a:rPr>
              <a:t>he company must ensure that intermediaries and the employees responsible for sales receive appropriate training and are supervised and monitored with regard to the use of policy illustrations.</a:t>
            </a:r>
            <a:endParaRPr lang="en-IN" sz="1900" dirty="0">
              <a:latin typeface="Trebuchet MS" panose="020B0603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IN" sz="1900" b="0" i="0" u="none" strike="noStrike" cap="none" normalizeH="0" baseline="0" dirty="0">
              <a:ln>
                <a:noFill/>
              </a:ln>
              <a:solidFill>
                <a:schemeClr val="tx1"/>
              </a:solidFill>
              <a:effectLst/>
              <a:latin typeface="Trebuchet MS" panose="020B0603020202020204" pitchFamily="34" charset="0"/>
            </a:endParaRPr>
          </a:p>
        </p:txBody>
      </p:sp>
      <p:sp>
        <p:nvSpPr>
          <p:cNvPr id="3" name="Slide Number Placeholder 2">
            <a:extLst>
              <a:ext uri="{FF2B5EF4-FFF2-40B4-BE49-F238E27FC236}">
                <a16:creationId xmlns:a16="http://schemas.microsoft.com/office/drawing/2014/main" id="{514FC33B-20C7-4999-949F-047B70F1BE77}"/>
              </a:ext>
            </a:extLst>
          </p:cNvPr>
          <p:cNvSpPr>
            <a:spLocks noGrp="1"/>
          </p:cNvSpPr>
          <p:nvPr>
            <p:ph type="sldNum" sz="quarter" idx="12"/>
          </p:nvPr>
        </p:nvSpPr>
        <p:spPr/>
        <p:txBody>
          <a:bodyPr/>
          <a:lstStyle/>
          <a:p>
            <a:pPr>
              <a:defRPr/>
            </a:pPr>
            <a:fld id="{B118C919-524D-4AE6-802D-F6FBC61D86FD}" type="slidenum">
              <a:rPr lang="en-GB" smtClean="0"/>
              <a:pPr>
                <a:defRPr/>
              </a:pPr>
              <a:t>20</a:t>
            </a:fld>
            <a:endParaRPr lang="en-GB"/>
          </a:p>
        </p:txBody>
      </p:sp>
    </p:spTree>
    <p:extLst>
      <p:ext uri="{BB962C8B-B14F-4D97-AF65-F5344CB8AC3E}">
        <p14:creationId xmlns:p14="http://schemas.microsoft.com/office/powerpoint/2010/main" val="13720497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Rectangle 2">
            <a:extLst>
              <a:ext uri="{FF2B5EF4-FFF2-40B4-BE49-F238E27FC236}">
                <a16:creationId xmlns:a16="http://schemas.microsoft.com/office/drawing/2014/main" id="{83D552CB-3915-4748-9032-45EFD3F848BF}"/>
              </a:ext>
            </a:extLst>
          </p:cNvPr>
          <p:cNvSpPr txBox="1">
            <a:spLocks noChangeArrowheads="1"/>
          </p:cNvSpPr>
          <p:nvPr/>
        </p:nvSpPr>
        <p:spPr>
          <a:xfrm>
            <a:off x="1714934" y="6263"/>
            <a:ext cx="10363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Actuarial Practice Standards (</a:t>
            </a:r>
            <a:r>
              <a:rPr kumimoji="0" lang="en-US" altLang="en-US" sz="3200" b="1" i="0" u="none" strike="noStrike" kern="0" cap="none" spc="0" normalizeH="0" baseline="0" noProof="0" dirty="0" smtClean="0">
                <a:ln>
                  <a:noFill/>
                </a:ln>
                <a:solidFill>
                  <a:srgbClr val="000000"/>
                </a:solidFill>
                <a:effectLst/>
                <a:uLnTx/>
                <a:uFillTx/>
                <a:latin typeface="Trebuchet MS" panose="020B0603020202020204" pitchFamily="34" charset="0"/>
                <a:ea typeface="+mj-ea"/>
                <a:cs typeface="+mj-cs"/>
              </a:rPr>
              <a:t>2/2)</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15" name="Rectangle: Rounded Corners 14">
            <a:extLst>
              <a:ext uri="{FF2B5EF4-FFF2-40B4-BE49-F238E27FC236}">
                <a16:creationId xmlns:a16="http://schemas.microsoft.com/office/drawing/2014/main" id="{BBD93267-EC3C-4843-A893-15A108CD3CD0}"/>
              </a:ext>
            </a:extLst>
          </p:cNvPr>
          <p:cNvSpPr/>
          <p:nvPr/>
        </p:nvSpPr>
        <p:spPr bwMode="auto">
          <a:xfrm>
            <a:off x="1719775" y="915745"/>
            <a:ext cx="9029266" cy="869142"/>
          </a:xfrm>
          <a:prstGeom prst="roundRect">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lvl="0"/>
            <a:r>
              <a:rPr kumimoji="0" lang="en-US" altLang="en-US" sz="24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Actuarial Practice Standard 1 – APS 1 </a:t>
            </a:r>
            <a:r>
              <a:rPr kumimoji="0" lang="en-US" sz="2400" b="0" i="0" u="none" strike="noStrike" cap="none" spc="0" normalizeH="0" baseline="0" noProof="0" dirty="0">
                <a:ln>
                  <a:noFill/>
                </a:ln>
                <a:solidFill>
                  <a:schemeClr val="bg1"/>
                </a:solidFill>
                <a:effectLst/>
                <a:uLnTx/>
                <a:uFillTx/>
                <a:latin typeface="Trebuchet MS" panose="020B0603020202020204" pitchFamily="34" charset="0"/>
                <a:ea typeface="+mn-ea"/>
                <a:cs typeface="+mn-cs"/>
              </a:rPr>
              <a:t>Appointed Actuary and Life Insurance Business</a:t>
            </a:r>
            <a:endParaRPr lang="en-IN" sz="2400" dirty="0"/>
          </a:p>
          <a:p>
            <a:pPr lvl="0"/>
            <a:endParaRPr lang="en-IN" sz="2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Arial" pitchFamily="34" charset="0"/>
            </a:endParaRPr>
          </a:p>
        </p:txBody>
      </p:sp>
      <p:sp>
        <p:nvSpPr>
          <p:cNvPr id="16" name="Rectangle 15">
            <a:extLst>
              <a:ext uri="{FF2B5EF4-FFF2-40B4-BE49-F238E27FC236}">
                <a16:creationId xmlns:a16="http://schemas.microsoft.com/office/drawing/2014/main" id="{478CB4A3-D08E-4DDE-A83F-F2BD68FC79DD}"/>
              </a:ext>
            </a:extLst>
          </p:cNvPr>
          <p:cNvSpPr/>
          <p:nvPr/>
        </p:nvSpPr>
        <p:spPr bwMode="auto">
          <a:xfrm>
            <a:off x="1714934" y="2006532"/>
            <a:ext cx="9257865" cy="3756966"/>
          </a:xfrm>
          <a:prstGeom prst="rect">
            <a:avLst/>
          </a:prstGeom>
          <a:solidFill>
            <a:schemeClr val="accent2">
              <a:lumMod val="20000"/>
              <a:lumOff val="80000"/>
            </a:schemeClr>
          </a:solidFill>
          <a:ln w="9525" cap="flat" cmpd="sng" algn="ctr">
            <a:solidFill>
              <a:schemeClr val="bg1"/>
            </a:solidFill>
            <a:prstDash val="solid"/>
            <a:round/>
            <a:headEnd type="none" w="med" len="med"/>
            <a:tailEnd type="none" w="med" len="med"/>
          </a:ln>
          <a:effectLst>
            <a:innerShdw blurRad="114300">
              <a:prstClr val="black"/>
            </a:innerShdw>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latin typeface="Trebuchet MS" panose="020B0603020202020204" pitchFamily="34" charset="0"/>
              </a:rPr>
              <a:t>2.2. An Appointed Actuary should ensure, so far as is within his/her authority, that the life insurance business of the company is conducted on sound financial lines and that he/she has regard to Policyholders’ Reasonable Expectations (PRE).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2200" dirty="0">
              <a:latin typeface="Trebuchet MS" panose="020B0603020202020204" pitchFamily="34" charset="0"/>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latin typeface="Trebuchet MS" panose="020B0603020202020204" pitchFamily="34" charset="0"/>
              </a:rPr>
              <a:t>4.3. states that the Appointed Actuary must take all reasonable steps to ensure that new policyholders are not misled with regard to their expectations, e.g. in connection with illustrations at the point of sales.</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3" name="Slide Number Placeholder 2">
            <a:extLst>
              <a:ext uri="{FF2B5EF4-FFF2-40B4-BE49-F238E27FC236}">
                <a16:creationId xmlns:a16="http://schemas.microsoft.com/office/drawing/2014/main" id="{5EB33931-05A5-4E93-9E31-186F66C908C2}"/>
              </a:ext>
            </a:extLst>
          </p:cNvPr>
          <p:cNvSpPr>
            <a:spLocks noGrp="1"/>
          </p:cNvSpPr>
          <p:nvPr>
            <p:ph type="sldNum" sz="quarter" idx="12"/>
          </p:nvPr>
        </p:nvSpPr>
        <p:spPr/>
        <p:txBody>
          <a:bodyPr/>
          <a:lstStyle/>
          <a:p>
            <a:pPr>
              <a:defRPr/>
            </a:pPr>
            <a:fld id="{B118C919-524D-4AE6-802D-F6FBC61D86FD}" type="slidenum">
              <a:rPr lang="en-GB" smtClean="0"/>
              <a:pPr>
                <a:defRPr/>
              </a:pPr>
              <a:t>21</a:t>
            </a:fld>
            <a:endParaRPr lang="en-GB"/>
          </a:p>
        </p:txBody>
      </p:sp>
    </p:spTree>
    <p:extLst>
      <p:ext uri="{BB962C8B-B14F-4D97-AF65-F5344CB8AC3E}">
        <p14:creationId xmlns:p14="http://schemas.microsoft.com/office/powerpoint/2010/main" val="29909274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63526" y="43484"/>
            <a:ext cx="1085347" cy="1093347"/>
          </a:xfrm>
          <a:prstGeom prst="rect">
            <a:avLst/>
          </a:prstGeom>
          <a:blipFill dpi="0" rotWithShape="1">
            <a:blip r:embed="rId7"/>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9" name="Rectangle 2">
            <a:extLst>
              <a:ext uri="{FF2B5EF4-FFF2-40B4-BE49-F238E27FC236}">
                <a16:creationId xmlns:a16="http://schemas.microsoft.com/office/drawing/2014/main" id="{606468DF-0692-CCE1-03CF-0CDA34D79824}"/>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Suggestions – Alterations and Modifications </a:t>
            </a:r>
          </a:p>
        </p:txBody>
      </p:sp>
      <p:graphicFrame>
        <p:nvGraphicFramePr>
          <p:cNvPr id="10" name="Diagram 9">
            <a:extLst>
              <a:ext uri="{FF2B5EF4-FFF2-40B4-BE49-F238E27FC236}">
                <a16:creationId xmlns:a16="http://schemas.microsoft.com/office/drawing/2014/main" id="{48E5A823-C032-1098-5E4C-E5F60C51BB7E}"/>
              </a:ext>
            </a:extLst>
          </p:cNvPr>
          <p:cNvGraphicFramePr/>
          <p:nvPr>
            <p:extLst>
              <p:ext uri="{D42A27DB-BD31-4B8C-83A1-F6EECF244321}">
                <p14:modId xmlns:p14="http://schemas.microsoft.com/office/powerpoint/2010/main" val="546957724"/>
              </p:ext>
            </p:extLst>
          </p:nvPr>
        </p:nvGraphicFramePr>
        <p:xfrm>
          <a:off x="1828800" y="1256324"/>
          <a:ext cx="9677400" cy="49920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1" name="Graphic 10" descr="Lightbulb and gear">
            <a:extLst>
              <a:ext uri="{FF2B5EF4-FFF2-40B4-BE49-F238E27FC236}">
                <a16:creationId xmlns:a16="http://schemas.microsoft.com/office/drawing/2014/main" id="{3EC77DEB-F533-ADAD-B527-60614C3372B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1993777" y="1557788"/>
            <a:ext cx="457200" cy="457200"/>
          </a:xfrm>
          <a:prstGeom prst="rect">
            <a:avLst/>
          </a:prstGeom>
        </p:spPr>
      </p:pic>
      <p:pic>
        <p:nvPicPr>
          <p:cNvPr id="12" name="Graphic 11" descr="Statistics">
            <a:extLst>
              <a:ext uri="{FF2B5EF4-FFF2-40B4-BE49-F238E27FC236}">
                <a16:creationId xmlns:a16="http://schemas.microsoft.com/office/drawing/2014/main" id="{94211F9A-0830-216E-FB0D-6D16952D9B9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2634449" y="3137730"/>
            <a:ext cx="457200" cy="457200"/>
          </a:xfrm>
          <a:prstGeom prst="rect">
            <a:avLst/>
          </a:prstGeom>
        </p:spPr>
      </p:pic>
      <p:pic>
        <p:nvPicPr>
          <p:cNvPr id="13" name="Graphic 12" descr="Boardroom">
            <a:extLst>
              <a:ext uri="{FF2B5EF4-FFF2-40B4-BE49-F238E27FC236}">
                <a16:creationId xmlns:a16="http://schemas.microsoft.com/office/drawing/2014/main" id="{4168B60D-2D95-8437-A2CE-BB010907A38F}"/>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2405849" y="2292015"/>
            <a:ext cx="527482" cy="527482"/>
          </a:xfrm>
          <a:prstGeom prst="rect">
            <a:avLst/>
          </a:prstGeom>
        </p:spPr>
      </p:pic>
      <p:pic>
        <p:nvPicPr>
          <p:cNvPr id="14" name="Graphic 13" descr="Document">
            <a:extLst>
              <a:ext uri="{FF2B5EF4-FFF2-40B4-BE49-F238E27FC236}">
                <a16:creationId xmlns:a16="http://schemas.microsoft.com/office/drawing/2014/main" id="{22319323-82AE-FB27-E168-CA83A9F88B8C}"/>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tretch>
            <a:fillRect/>
          </a:stretch>
        </p:blipFill>
        <p:spPr>
          <a:xfrm>
            <a:off x="2634449" y="3913163"/>
            <a:ext cx="457200" cy="457200"/>
          </a:xfrm>
          <a:prstGeom prst="rect">
            <a:avLst/>
          </a:prstGeom>
        </p:spPr>
      </p:pic>
      <p:pic>
        <p:nvPicPr>
          <p:cNvPr id="15" name="Graphic 14" descr="Research">
            <a:extLst>
              <a:ext uri="{FF2B5EF4-FFF2-40B4-BE49-F238E27FC236}">
                <a16:creationId xmlns:a16="http://schemas.microsoft.com/office/drawing/2014/main" id="{4AFD08C8-3E3E-8184-B6FA-759911840A19}"/>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xmlns="" r:embed="rId22"/>
              </a:ext>
            </a:extLst>
          </a:blip>
          <a:stretch>
            <a:fillRect/>
          </a:stretch>
        </p:blipFill>
        <p:spPr>
          <a:xfrm>
            <a:off x="2440990" y="4688596"/>
            <a:ext cx="457200" cy="457200"/>
          </a:xfrm>
          <a:prstGeom prst="rect">
            <a:avLst/>
          </a:prstGeom>
        </p:spPr>
      </p:pic>
      <p:pic>
        <p:nvPicPr>
          <p:cNvPr id="16" name="Graphic 15" descr="Calculator">
            <a:extLst>
              <a:ext uri="{FF2B5EF4-FFF2-40B4-BE49-F238E27FC236}">
                <a16:creationId xmlns:a16="http://schemas.microsoft.com/office/drawing/2014/main" id="{B6DE5C40-5FAB-D6AD-BEE8-310E9E2B59E1}"/>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xmlns="" r:embed="rId24"/>
              </a:ext>
            </a:extLst>
          </a:blip>
          <a:stretch>
            <a:fillRect/>
          </a:stretch>
        </p:blipFill>
        <p:spPr>
          <a:xfrm>
            <a:off x="2003394" y="5486400"/>
            <a:ext cx="457200" cy="457200"/>
          </a:xfrm>
          <a:prstGeom prst="rect">
            <a:avLst/>
          </a:prstGeom>
        </p:spPr>
      </p:pic>
      <p:sp>
        <p:nvSpPr>
          <p:cNvPr id="3" name="Slide Number Placeholder 2">
            <a:extLst>
              <a:ext uri="{FF2B5EF4-FFF2-40B4-BE49-F238E27FC236}">
                <a16:creationId xmlns:a16="http://schemas.microsoft.com/office/drawing/2014/main" id="{0860D8FE-F55E-4598-BB89-B58DEFBB88DC}"/>
              </a:ext>
            </a:extLst>
          </p:cNvPr>
          <p:cNvSpPr>
            <a:spLocks noGrp="1"/>
          </p:cNvSpPr>
          <p:nvPr>
            <p:ph type="sldNum" sz="quarter" idx="12"/>
          </p:nvPr>
        </p:nvSpPr>
        <p:spPr/>
        <p:txBody>
          <a:bodyPr/>
          <a:lstStyle/>
          <a:p>
            <a:pPr>
              <a:defRPr/>
            </a:pPr>
            <a:fld id="{B118C919-524D-4AE6-802D-F6FBC61D86FD}" type="slidenum">
              <a:rPr lang="en-GB" smtClean="0"/>
              <a:pPr>
                <a:defRPr/>
              </a:pPr>
              <a:t>22</a:t>
            </a:fld>
            <a:endParaRPr lang="en-GB"/>
          </a:p>
        </p:txBody>
      </p:sp>
    </p:spTree>
    <p:extLst>
      <p:ext uri="{BB962C8B-B14F-4D97-AF65-F5344CB8AC3E}">
        <p14:creationId xmlns:p14="http://schemas.microsoft.com/office/powerpoint/2010/main" val="4678836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762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7" name="Rectangle 2">
            <a:extLst>
              <a:ext uri="{FF2B5EF4-FFF2-40B4-BE49-F238E27FC236}">
                <a16:creationId xmlns:a16="http://schemas.microsoft.com/office/drawing/2014/main" id="{6AE11142-4667-7636-F8E7-A5CD6662ECBE}"/>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smtClean="0">
                <a:ln>
                  <a:noFill/>
                </a:ln>
                <a:solidFill>
                  <a:srgbClr val="000000"/>
                </a:solidFill>
                <a:effectLst/>
                <a:uLnTx/>
                <a:uFillTx/>
                <a:latin typeface="Trebuchet MS" panose="020B0603020202020204" pitchFamily="34" charset="0"/>
                <a:ea typeface="+mj-ea"/>
                <a:cs typeface="+mj-cs"/>
              </a:rPr>
              <a:t>Synopsis (1/2)</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graphicFrame>
        <p:nvGraphicFramePr>
          <p:cNvPr id="18" name="Diagram 17">
            <a:extLst>
              <a:ext uri="{FF2B5EF4-FFF2-40B4-BE49-F238E27FC236}">
                <a16:creationId xmlns:a16="http://schemas.microsoft.com/office/drawing/2014/main" id="{D1A73287-DDEB-936F-A00A-5811568EC8FB}"/>
              </a:ext>
            </a:extLst>
          </p:cNvPr>
          <p:cNvGraphicFramePr/>
          <p:nvPr/>
        </p:nvGraphicFramePr>
        <p:xfrm>
          <a:off x="1820056" y="1169547"/>
          <a:ext cx="9334500" cy="50312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a:extLst>
              <a:ext uri="{FF2B5EF4-FFF2-40B4-BE49-F238E27FC236}">
                <a16:creationId xmlns:a16="http://schemas.microsoft.com/office/drawing/2014/main" id="{31F7AECD-9ED1-458D-A1A4-0606A6E8C1CE}"/>
              </a:ext>
            </a:extLst>
          </p:cNvPr>
          <p:cNvSpPr>
            <a:spLocks noGrp="1"/>
          </p:cNvSpPr>
          <p:nvPr>
            <p:ph type="sldNum" sz="quarter" idx="12"/>
          </p:nvPr>
        </p:nvSpPr>
        <p:spPr/>
        <p:txBody>
          <a:bodyPr/>
          <a:lstStyle/>
          <a:p>
            <a:pPr>
              <a:defRPr/>
            </a:pPr>
            <a:fld id="{B118C919-524D-4AE6-802D-F6FBC61D86FD}" type="slidenum">
              <a:rPr lang="en-GB" smtClean="0"/>
              <a:pPr>
                <a:defRPr/>
              </a:pPr>
              <a:t>23</a:t>
            </a:fld>
            <a:endParaRPr lang="en-GB"/>
          </a:p>
        </p:txBody>
      </p:sp>
    </p:spTree>
    <p:extLst>
      <p:ext uri="{BB962C8B-B14F-4D97-AF65-F5344CB8AC3E}">
        <p14:creationId xmlns:p14="http://schemas.microsoft.com/office/powerpoint/2010/main" val="2661043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762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7" name="Rectangle 2">
            <a:extLst>
              <a:ext uri="{FF2B5EF4-FFF2-40B4-BE49-F238E27FC236}">
                <a16:creationId xmlns:a16="http://schemas.microsoft.com/office/drawing/2014/main" id="{6AE11142-4667-7636-F8E7-A5CD6662ECBE}"/>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sz="3200" b="1" kern="0" dirty="0">
                <a:solidFill>
                  <a:srgbClr val="000000"/>
                </a:solidFill>
                <a:latin typeface="Trebuchet MS" panose="020B0603020202020204" pitchFamily="34" charset="0"/>
              </a:rPr>
              <a:t>Synopsis </a:t>
            </a:r>
            <a:r>
              <a:rPr lang="en-US" altLang="en-US" sz="3200" b="1" kern="0" dirty="0" smtClean="0">
                <a:solidFill>
                  <a:srgbClr val="000000"/>
                </a:solidFill>
                <a:latin typeface="Trebuchet MS" panose="020B0603020202020204" pitchFamily="34" charset="0"/>
              </a:rPr>
              <a:t>(2/2</a:t>
            </a:r>
            <a:r>
              <a:rPr lang="en-US" altLang="en-US" sz="3200" b="1" kern="0" dirty="0">
                <a:solidFill>
                  <a:srgbClr val="000000"/>
                </a:solidFill>
                <a:latin typeface="Trebuchet MS" panose="020B0603020202020204" pitchFamily="34" charset="0"/>
              </a:rPr>
              <a:t>)</a:t>
            </a:r>
          </a:p>
        </p:txBody>
      </p:sp>
      <p:graphicFrame>
        <p:nvGraphicFramePr>
          <p:cNvPr id="18" name="Diagram 17">
            <a:extLst>
              <a:ext uri="{FF2B5EF4-FFF2-40B4-BE49-F238E27FC236}">
                <a16:creationId xmlns:a16="http://schemas.microsoft.com/office/drawing/2014/main" id="{D1A73287-DDEB-936F-A00A-5811568EC8FB}"/>
              </a:ext>
            </a:extLst>
          </p:cNvPr>
          <p:cNvGraphicFramePr/>
          <p:nvPr>
            <p:extLst>
              <p:ext uri="{D42A27DB-BD31-4B8C-83A1-F6EECF244321}">
                <p14:modId xmlns:p14="http://schemas.microsoft.com/office/powerpoint/2010/main" val="2500610101"/>
              </p:ext>
            </p:extLst>
          </p:nvPr>
        </p:nvGraphicFramePr>
        <p:xfrm>
          <a:off x="1828800" y="1344350"/>
          <a:ext cx="9944140" cy="50312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a:extLst>
              <a:ext uri="{FF2B5EF4-FFF2-40B4-BE49-F238E27FC236}">
                <a16:creationId xmlns:a16="http://schemas.microsoft.com/office/drawing/2014/main" id="{EECC07BE-911E-48D1-8457-A11BFF505BE0}"/>
              </a:ext>
            </a:extLst>
          </p:cNvPr>
          <p:cNvSpPr>
            <a:spLocks noGrp="1"/>
          </p:cNvSpPr>
          <p:nvPr>
            <p:ph type="sldNum" sz="quarter" idx="12"/>
          </p:nvPr>
        </p:nvSpPr>
        <p:spPr/>
        <p:txBody>
          <a:bodyPr/>
          <a:lstStyle/>
          <a:p>
            <a:pPr>
              <a:defRPr/>
            </a:pPr>
            <a:fld id="{B118C919-524D-4AE6-802D-F6FBC61D86FD}" type="slidenum">
              <a:rPr lang="en-GB" smtClean="0"/>
              <a:pPr>
                <a:defRPr/>
              </a:pPr>
              <a:t>24</a:t>
            </a:fld>
            <a:endParaRPr lang="en-GB"/>
          </a:p>
        </p:txBody>
      </p:sp>
    </p:spTree>
    <p:extLst>
      <p:ext uri="{BB962C8B-B14F-4D97-AF65-F5344CB8AC3E}">
        <p14:creationId xmlns:p14="http://schemas.microsoft.com/office/powerpoint/2010/main" val="2726558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762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7" name="Rectangle 2">
            <a:extLst>
              <a:ext uri="{FF2B5EF4-FFF2-40B4-BE49-F238E27FC236}">
                <a16:creationId xmlns:a16="http://schemas.microsoft.com/office/drawing/2014/main" id="{6AE11142-4667-7636-F8E7-A5CD6662ECBE}"/>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smtClean="0">
                <a:solidFill>
                  <a:schemeClr val="tx1"/>
                </a:solidFill>
                <a:latin typeface="Trebuchet MS" panose="020B0603020202020204" pitchFamily="34" charset="0"/>
              </a:rPr>
              <a:t>Our View</a:t>
            </a:r>
            <a:endParaRPr lang="en-US" altLang="en-US" sz="3200" b="1" kern="0" dirty="0">
              <a:solidFill>
                <a:schemeClr val="tx1"/>
              </a:solidFill>
              <a:latin typeface="Trebuchet MS" panose="020B0603020202020204" pitchFamily="34" charset="0"/>
            </a:endParaRPr>
          </a:p>
        </p:txBody>
      </p:sp>
      <p:sp>
        <p:nvSpPr>
          <p:cNvPr id="3" name="Slide Number Placeholder 2">
            <a:extLst>
              <a:ext uri="{FF2B5EF4-FFF2-40B4-BE49-F238E27FC236}">
                <a16:creationId xmlns:a16="http://schemas.microsoft.com/office/drawing/2014/main" id="{D741CEFB-CE4C-47B7-ABDA-F3F32ABB1A6B}"/>
              </a:ext>
            </a:extLst>
          </p:cNvPr>
          <p:cNvSpPr>
            <a:spLocks noGrp="1"/>
          </p:cNvSpPr>
          <p:nvPr>
            <p:ph type="sldNum" sz="quarter" idx="12"/>
          </p:nvPr>
        </p:nvSpPr>
        <p:spPr/>
        <p:txBody>
          <a:bodyPr/>
          <a:lstStyle/>
          <a:p>
            <a:pPr>
              <a:defRPr/>
            </a:pPr>
            <a:fld id="{B118C919-524D-4AE6-802D-F6FBC61D86FD}" type="slidenum">
              <a:rPr lang="en-GB" smtClean="0"/>
              <a:pPr>
                <a:defRPr/>
              </a:pPr>
              <a:t>25</a:t>
            </a:fld>
            <a:endParaRPr lang="en-GB"/>
          </a:p>
        </p:txBody>
      </p:sp>
      <p:sp>
        <p:nvSpPr>
          <p:cNvPr id="7" name="TextBox 6">
            <a:extLst>
              <a:ext uri="{FF2B5EF4-FFF2-40B4-BE49-F238E27FC236}">
                <a16:creationId xmlns:a16="http://schemas.microsoft.com/office/drawing/2014/main" id="{8F939B0C-F7F0-433A-81E1-4492BD199FB3}"/>
              </a:ext>
            </a:extLst>
          </p:cNvPr>
          <p:cNvSpPr txBox="1"/>
          <p:nvPr/>
        </p:nvSpPr>
        <p:spPr>
          <a:xfrm>
            <a:off x="1856522" y="1264033"/>
            <a:ext cx="9326765" cy="4401205"/>
          </a:xfrm>
          <a:prstGeom prst="rect">
            <a:avLst/>
          </a:prstGeom>
          <a:noFill/>
        </p:spPr>
        <p:txBody>
          <a:bodyPr wrap="square">
            <a:spAutoFit/>
          </a:bodyPr>
          <a:lstStyle/>
          <a:p>
            <a:pPr marL="0" indent="0">
              <a:buNone/>
              <a:defRPr/>
            </a:pPr>
            <a:r>
              <a:rPr lang="en-US" altLang="en-US" sz="2000" dirty="0">
                <a:latin typeface="Trebuchet MS" panose="020B0603020202020204" pitchFamily="34" charset="0"/>
              </a:rPr>
              <a:t>Publishing IRR in BI may be considered appropriate, assuming regulations allow and provided a product wise, contingency based range of IRRs is published</a:t>
            </a:r>
          </a:p>
          <a:p>
            <a:pPr marL="0" indent="0">
              <a:buNone/>
              <a:defRPr/>
            </a:pPr>
            <a:endParaRPr lang="en-US" altLang="en-US" sz="2000" dirty="0">
              <a:latin typeface="Trebuchet MS" panose="020B0603020202020204" pitchFamily="34" charset="0"/>
            </a:endParaRPr>
          </a:p>
          <a:p>
            <a:pPr marL="0" indent="0">
              <a:buNone/>
              <a:defRPr/>
            </a:pPr>
            <a:r>
              <a:rPr lang="en-US" altLang="en-US" sz="2000" dirty="0" smtClean="0">
                <a:latin typeface="Trebuchet MS" panose="020B0603020202020204" pitchFamily="34" charset="0"/>
              </a:rPr>
              <a:t>It is require </a:t>
            </a:r>
            <a:r>
              <a:rPr lang="en-US" altLang="en-US" sz="2000" dirty="0">
                <a:latin typeface="Trebuchet MS" panose="020B0603020202020204" pitchFamily="34" charset="0"/>
              </a:rPr>
              <a:t>that a balanced approach be considered that includes</a:t>
            </a:r>
            <a:r>
              <a:rPr lang="en-US" altLang="en-US" sz="2000" dirty="0" smtClean="0">
                <a:latin typeface="Trebuchet MS" panose="020B0603020202020204" pitchFamily="34" charset="0"/>
              </a:rPr>
              <a:t>:</a:t>
            </a:r>
          </a:p>
          <a:p>
            <a:pPr marL="342900" indent="-342900">
              <a:buFont typeface="Wingdings" panose="05000000000000000000" pitchFamily="2" charset="2"/>
              <a:buChar char="ü"/>
              <a:defRPr/>
            </a:pPr>
            <a:r>
              <a:rPr lang="en-US" altLang="en-US" sz="2000" dirty="0" smtClean="0">
                <a:latin typeface="Trebuchet MS" panose="020B0603020202020204" pitchFamily="34" charset="0"/>
              </a:rPr>
              <a:t>Satisfying all the required regulatory requirements</a:t>
            </a:r>
            <a:endParaRPr lang="en-US" altLang="en-US" sz="2000" dirty="0">
              <a:latin typeface="Trebuchet MS" panose="020B0603020202020204" pitchFamily="34" charset="0"/>
            </a:endParaRPr>
          </a:p>
          <a:p>
            <a:pPr marL="342900" indent="-342900">
              <a:buFont typeface="Wingdings" panose="05000000000000000000" pitchFamily="2" charset="2"/>
              <a:buChar char="ü"/>
              <a:defRPr/>
            </a:pPr>
            <a:r>
              <a:rPr lang="en-US" altLang="en-US" sz="2000" dirty="0">
                <a:latin typeface="Trebuchet MS" panose="020B0603020202020204" pitchFamily="34" charset="0"/>
              </a:rPr>
              <a:t>Addressing Stakeholder concerns, in particular the Marketing team and Product strategy committee</a:t>
            </a:r>
          </a:p>
          <a:p>
            <a:pPr marL="342900" indent="-342900">
              <a:buFont typeface="Wingdings" panose="05000000000000000000" pitchFamily="2" charset="2"/>
              <a:buChar char="ü"/>
              <a:defRPr/>
            </a:pPr>
            <a:r>
              <a:rPr lang="en-US" altLang="en-US" sz="2000" dirty="0">
                <a:latin typeface="Trebuchet MS" panose="020B0603020202020204" pitchFamily="34" charset="0"/>
              </a:rPr>
              <a:t>Identifying Various risks involved &amp; appropriate measures to mitigate the same </a:t>
            </a:r>
          </a:p>
          <a:p>
            <a:pPr marL="342900" indent="-342900">
              <a:buFont typeface="Wingdings" panose="05000000000000000000" pitchFamily="2" charset="2"/>
              <a:buChar char="ü"/>
              <a:defRPr/>
            </a:pPr>
            <a:r>
              <a:rPr lang="en-US" altLang="en-US" sz="2000" dirty="0">
                <a:latin typeface="Trebuchet MS" panose="020B0603020202020204" pitchFamily="34" charset="0"/>
              </a:rPr>
              <a:t>Well devised, robust and approved process to be followed, </a:t>
            </a:r>
          </a:p>
          <a:p>
            <a:pPr marL="342900" indent="-342900">
              <a:buFont typeface="Wingdings" panose="05000000000000000000" pitchFamily="2" charset="2"/>
              <a:buChar char="ü"/>
              <a:defRPr/>
            </a:pPr>
            <a:r>
              <a:rPr lang="en-US" altLang="en-US" sz="2000" dirty="0">
                <a:latin typeface="Trebuchet MS" panose="020B0603020202020204" pitchFamily="34" charset="0"/>
              </a:rPr>
              <a:t>Technical training to all concerned especially sales force</a:t>
            </a:r>
          </a:p>
          <a:p>
            <a:pPr marL="342900" indent="-342900">
              <a:buFont typeface="Wingdings" panose="05000000000000000000" pitchFamily="2" charset="2"/>
              <a:buChar char="ü"/>
              <a:defRPr/>
            </a:pPr>
            <a:endParaRPr lang="en-US" altLang="en-US" sz="2000" dirty="0">
              <a:latin typeface="Trebuchet MS" panose="020B0603020202020204" pitchFamily="34" charset="0"/>
            </a:endParaRPr>
          </a:p>
          <a:p>
            <a:pPr>
              <a:defRPr/>
            </a:pPr>
            <a:r>
              <a:rPr lang="en-US" altLang="en-US" sz="2000" dirty="0">
                <a:latin typeface="Trebuchet MS" panose="020B0603020202020204" pitchFamily="34" charset="0"/>
              </a:rPr>
              <a:t>Policyholders may be educated by imparting </a:t>
            </a:r>
            <a:r>
              <a:rPr lang="en-US" altLang="en-US" sz="2000" dirty="0" smtClean="0">
                <a:latin typeface="Trebuchet MS" panose="020B0603020202020204" pitchFamily="34" charset="0"/>
              </a:rPr>
              <a:t>knowledge, increasing </a:t>
            </a:r>
            <a:r>
              <a:rPr lang="en-US" altLang="en-US" sz="2000" dirty="0">
                <a:latin typeface="Trebuchet MS" panose="020B0603020202020204" pitchFamily="34" charset="0"/>
              </a:rPr>
              <a:t>transparency t</a:t>
            </a:r>
            <a:r>
              <a:rPr lang="en-US" altLang="en-US" sz="2000" dirty="0" smtClean="0">
                <a:latin typeface="Trebuchet MS" panose="020B0603020202020204" pitchFamily="34" charset="0"/>
              </a:rPr>
              <a:t>hus </a:t>
            </a:r>
            <a:r>
              <a:rPr lang="en-US" altLang="en-US" sz="2000" dirty="0">
                <a:latin typeface="Trebuchet MS" panose="020B0603020202020204" pitchFamily="34" charset="0"/>
              </a:rPr>
              <a:t>empowering them and ensuring an appropriate PRE is set.</a:t>
            </a:r>
          </a:p>
        </p:txBody>
      </p:sp>
    </p:spTree>
    <p:extLst>
      <p:ext uri="{BB962C8B-B14F-4D97-AF65-F5344CB8AC3E}">
        <p14:creationId xmlns:p14="http://schemas.microsoft.com/office/powerpoint/2010/main" val="782602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762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7" name="Rectangle 2">
            <a:extLst>
              <a:ext uri="{FF2B5EF4-FFF2-40B4-BE49-F238E27FC236}">
                <a16:creationId xmlns:a16="http://schemas.microsoft.com/office/drawing/2014/main" id="{6AE11142-4667-7636-F8E7-A5CD6662ECBE}"/>
              </a:ext>
            </a:extLst>
          </p:cNvPr>
          <p:cNvSpPr txBox="1">
            <a:spLocks noChangeArrowheads="1"/>
          </p:cNvSpPr>
          <p:nvPr/>
        </p:nvSpPr>
        <p:spPr>
          <a:xfrm>
            <a:off x="2453870" y="27432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800" b="1" kern="0" dirty="0">
                <a:solidFill>
                  <a:schemeClr val="tx1"/>
                </a:solidFill>
                <a:latin typeface="Trebuchet MS" panose="020B0603020202020204" pitchFamily="34" charset="0"/>
              </a:rPr>
              <a:t>Thank you</a:t>
            </a:r>
          </a:p>
        </p:txBody>
      </p:sp>
      <p:sp>
        <p:nvSpPr>
          <p:cNvPr id="3" name="Slide Number Placeholder 2">
            <a:extLst>
              <a:ext uri="{FF2B5EF4-FFF2-40B4-BE49-F238E27FC236}">
                <a16:creationId xmlns:a16="http://schemas.microsoft.com/office/drawing/2014/main" id="{FA5BDC10-E45F-4349-BFD9-C8BEA4F7D350}"/>
              </a:ext>
            </a:extLst>
          </p:cNvPr>
          <p:cNvSpPr>
            <a:spLocks noGrp="1"/>
          </p:cNvSpPr>
          <p:nvPr>
            <p:ph type="sldNum" sz="quarter" idx="12"/>
          </p:nvPr>
        </p:nvSpPr>
        <p:spPr/>
        <p:txBody>
          <a:bodyPr/>
          <a:lstStyle/>
          <a:p>
            <a:pPr>
              <a:defRPr/>
            </a:pPr>
            <a:fld id="{B118C919-524D-4AE6-802D-F6FBC61D86FD}" type="slidenum">
              <a:rPr lang="en-GB" smtClean="0"/>
              <a:pPr>
                <a:defRPr/>
              </a:pPr>
              <a:t>26</a:t>
            </a:fld>
            <a:endParaRPr lang="en-GB"/>
          </a:p>
        </p:txBody>
      </p:sp>
    </p:spTree>
    <p:extLst>
      <p:ext uri="{BB962C8B-B14F-4D97-AF65-F5344CB8AC3E}">
        <p14:creationId xmlns:p14="http://schemas.microsoft.com/office/powerpoint/2010/main" val="1441732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762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7" name="Rectangle 2">
            <a:extLst>
              <a:ext uri="{FF2B5EF4-FFF2-40B4-BE49-F238E27FC236}">
                <a16:creationId xmlns:a16="http://schemas.microsoft.com/office/drawing/2014/main" id="{6AE11142-4667-7636-F8E7-A5CD6662ECBE}"/>
              </a:ext>
            </a:extLst>
          </p:cNvPr>
          <p:cNvSpPr txBox="1">
            <a:spLocks noChangeArrowheads="1"/>
          </p:cNvSpPr>
          <p:nvPr/>
        </p:nvSpPr>
        <p:spPr>
          <a:xfrm>
            <a:off x="2453870" y="27432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800" b="1" kern="0" dirty="0">
                <a:solidFill>
                  <a:schemeClr val="tx1"/>
                </a:solidFill>
                <a:latin typeface="Trebuchet MS" panose="020B0603020202020204" pitchFamily="34" charset="0"/>
              </a:rPr>
              <a:t>Questions?</a:t>
            </a:r>
          </a:p>
        </p:txBody>
      </p:sp>
      <p:sp>
        <p:nvSpPr>
          <p:cNvPr id="3" name="Slide Number Placeholder 2">
            <a:extLst>
              <a:ext uri="{FF2B5EF4-FFF2-40B4-BE49-F238E27FC236}">
                <a16:creationId xmlns:a16="http://schemas.microsoft.com/office/drawing/2014/main" id="{FA5BDC10-E45F-4349-BFD9-C8BEA4F7D350}"/>
              </a:ext>
            </a:extLst>
          </p:cNvPr>
          <p:cNvSpPr>
            <a:spLocks noGrp="1"/>
          </p:cNvSpPr>
          <p:nvPr>
            <p:ph type="sldNum" sz="quarter" idx="12"/>
          </p:nvPr>
        </p:nvSpPr>
        <p:spPr/>
        <p:txBody>
          <a:bodyPr/>
          <a:lstStyle/>
          <a:p>
            <a:pPr>
              <a:defRPr/>
            </a:pPr>
            <a:fld id="{B118C919-524D-4AE6-802D-F6FBC61D86FD}" type="slidenum">
              <a:rPr lang="en-GB" smtClean="0"/>
              <a:pPr>
                <a:defRPr/>
              </a:pPr>
              <a:t>27</a:t>
            </a:fld>
            <a:endParaRPr lang="en-GB"/>
          </a:p>
        </p:txBody>
      </p:sp>
    </p:spTree>
    <p:extLst>
      <p:ext uri="{BB962C8B-B14F-4D97-AF65-F5344CB8AC3E}">
        <p14:creationId xmlns:p14="http://schemas.microsoft.com/office/powerpoint/2010/main" val="342259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2">
            <a:extLst>
              <a:ext uri="{FF2B5EF4-FFF2-40B4-BE49-F238E27FC236}">
                <a16:creationId xmlns:a16="http://schemas.microsoft.com/office/drawing/2014/main" id="{27B40FB2-1C4C-7547-DB82-170B014DCDC8}"/>
              </a:ext>
            </a:extLst>
          </p:cNvPr>
          <p:cNvSpPr txBox="1">
            <a:spLocks noChangeArrowheads="1"/>
          </p:cNvSpPr>
          <p:nvPr/>
        </p:nvSpPr>
        <p:spPr>
          <a:xfrm>
            <a:off x="1836535" y="4868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Case Study</a:t>
            </a:r>
          </a:p>
        </p:txBody>
      </p:sp>
      <p:sp>
        <p:nvSpPr>
          <p:cNvPr id="17" name="TextBox 16">
            <a:extLst>
              <a:ext uri="{FF2B5EF4-FFF2-40B4-BE49-F238E27FC236}">
                <a16:creationId xmlns:a16="http://schemas.microsoft.com/office/drawing/2014/main" id="{9A7A430B-7FB1-9DC0-92B7-C847E1929B22}"/>
              </a:ext>
            </a:extLst>
          </p:cNvPr>
          <p:cNvSpPr txBox="1"/>
          <p:nvPr/>
        </p:nvSpPr>
        <p:spPr>
          <a:xfrm>
            <a:off x="1815299" y="709523"/>
            <a:ext cx="8763000" cy="5387309"/>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As a young and newly qualified actuary in product &amp; pricing team of a life insurance company, you are beaming with ideas constantly. Often, you have been appreciated for suggesting creative ideas in your work. However, the most recent idea that you suggested has not been received with the same level of appreciation by the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product strategy committee</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that you are part of.</a:t>
            </a:r>
          </a:p>
          <a:p>
            <a:pPr marL="285750" indent="-285750">
              <a:lnSpc>
                <a:spcPct val="107000"/>
              </a:lnSpc>
              <a:spcAft>
                <a:spcPts val="800"/>
              </a:spcAft>
              <a:buFont typeface="Arial" panose="020B0604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For the company’s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newest product yet to be launched soon</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you have suggested that in addition to the standard format of the benefit illustration that is stipulated by the regulator, the company could take a step in the right direction and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publish policyholder IRR for that product in every benefit illustration.  </a:t>
            </a:r>
            <a:endParaRPr lang="en-IN" sz="1600" b="1" dirty="0">
              <a:latin typeface="Trebuchet MS" panose="020B0603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The company’s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marketing</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colleagues have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rejected the idea </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stating that it will make it challenging for them to sell this otherwise exciting product. You tried explaining to them that this specific product has great return for the policyholder and that showing IRR in benefit illustration will substantiate their selling efforts. However, they still had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concerns</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over how this makes it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easy for everyone </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(policyholders, competitors to name a few)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to compare </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with other financial products. They also had concerns over various other implications, for which they were not in favour of this idea. </a:t>
            </a:r>
            <a:endParaRPr lang="en-IN" sz="1600" dirty="0">
              <a:latin typeface="Trebuchet MS" panose="020B0603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On the other hand, some of the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committee members </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have also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raised</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additional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concerns</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that this will open floodgates and there will </a:t>
            </a:r>
            <a:r>
              <a:rPr lang="en-GB" sz="1600" b="1" dirty="0">
                <a:effectLst/>
                <a:latin typeface="Trebuchet MS" panose="020B0603020202020204" pitchFamily="34" charset="0"/>
                <a:ea typeface="Calibri" panose="020F0502020204030204" pitchFamily="34" charset="0"/>
                <a:cs typeface="Times New Roman" panose="02020603050405020304" pitchFamily="18" charset="0"/>
              </a:rPr>
              <a:t>expectations</a:t>
            </a:r>
            <a:r>
              <a:rPr lang="en-GB" sz="1600" dirty="0">
                <a:effectLst/>
                <a:latin typeface="Trebuchet MS" panose="020B0603020202020204" pitchFamily="34" charset="0"/>
                <a:ea typeface="Calibri" panose="020F0502020204030204" pitchFamily="34" charset="0"/>
                <a:cs typeface="Times New Roman" panose="02020603050405020304" pitchFamily="18" charset="0"/>
              </a:rPr>
              <a:t> that policyholder IRR be published for all future products of the company.  </a:t>
            </a:r>
            <a:endParaRPr lang="en-IN" sz="16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683C181-3645-4A01-9CA6-ABD27C32935B}"/>
              </a:ext>
            </a:extLst>
          </p:cNvPr>
          <p:cNvSpPr>
            <a:spLocks noGrp="1"/>
          </p:cNvSpPr>
          <p:nvPr>
            <p:ph type="sldNum" sz="quarter" idx="12"/>
          </p:nvPr>
        </p:nvSpPr>
        <p:spPr/>
        <p:txBody>
          <a:bodyPr/>
          <a:lstStyle/>
          <a:p>
            <a:pPr>
              <a:defRPr/>
            </a:pPr>
            <a:fld id="{B118C919-524D-4AE6-802D-F6FBC61D86FD}" type="slidenum">
              <a:rPr lang="en-GB" smtClean="0"/>
              <a:pPr>
                <a:defRPr/>
              </a:pPr>
              <a:t>3</a:t>
            </a:fld>
            <a:endParaRPr lang="en-GB"/>
          </a:p>
        </p:txBody>
      </p:sp>
    </p:spTree>
    <p:extLst>
      <p:ext uri="{BB962C8B-B14F-4D97-AF65-F5344CB8AC3E}">
        <p14:creationId xmlns:p14="http://schemas.microsoft.com/office/powerpoint/2010/main" val="238540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2">
            <a:extLst>
              <a:ext uri="{FF2B5EF4-FFF2-40B4-BE49-F238E27FC236}">
                <a16:creationId xmlns:a16="http://schemas.microsoft.com/office/drawing/2014/main" id="{27B40FB2-1C4C-7547-DB82-170B014DCDC8}"/>
              </a:ext>
            </a:extLst>
          </p:cNvPr>
          <p:cNvSpPr txBox="1">
            <a:spLocks noChangeArrowheads="1"/>
          </p:cNvSpPr>
          <p:nvPr/>
        </p:nvSpPr>
        <p:spPr>
          <a:xfrm>
            <a:off x="1836535" y="199832"/>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Context</a:t>
            </a:r>
          </a:p>
        </p:txBody>
      </p:sp>
      <p:grpSp>
        <p:nvGrpSpPr>
          <p:cNvPr id="10" name="Group 9">
            <a:extLst>
              <a:ext uri="{FF2B5EF4-FFF2-40B4-BE49-F238E27FC236}">
                <a16:creationId xmlns:a16="http://schemas.microsoft.com/office/drawing/2014/main" id="{51B4455F-6BB5-4705-80BB-8B61A8CC95A7}"/>
              </a:ext>
            </a:extLst>
          </p:cNvPr>
          <p:cNvGrpSpPr/>
          <p:nvPr/>
        </p:nvGrpSpPr>
        <p:grpSpPr>
          <a:xfrm>
            <a:off x="1836535" y="1245747"/>
            <a:ext cx="8949600" cy="5115209"/>
            <a:chOff x="2099400" y="1385628"/>
            <a:chExt cx="8949600" cy="5115209"/>
          </a:xfrm>
        </p:grpSpPr>
        <p:sp>
          <p:nvSpPr>
            <p:cNvPr id="7" name="Rectangle 3">
              <a:extLst>
                <a:ext uri="{FF2B5EF4-FFF2-40B4-BE49-F238E27FC236}">
                  <a16:creationId xmlns:a16="http://schemas.microsoft.com/office/drawing/2014/main" id="{FE702AA5-A814-CC9D-BBE3-6BD4680595B5}"/>
                </a:ext>
              </a:extLst>
            </p:cNvPr>
            <p:cNvSpPr txBox="1">
              <a:spLocks noChangeArrowheads="1"/>
            </p:cNvSpPr>
            <p:nvPr/>
          </p:nvSpPr>
          <p:spPr>
            <a:xfrm>
              <a:off x="3124200" y="1473146"/>
              <a:ext cx="7848600" cy="6604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1800" kern="0" dirty="0">
                  <a:latin typeface="Trebuchet MS" panose="020B0603020202020204" pitchFamily="34" charset="0"/>
                </a:rPr>
                <a:t>Young and newly qualified Actuary in Products &amp; Pricing team with creative and innovative ideas</a:t>
              </a:r>
            </a:p>
          </p:txBody>
        </p:sp>
        <p:grpSp>
          <p:nvGrpSpPr>
            <p:cNvPr id="6" name="Group 5">
              <a:extLst>
                <a:ext uri="{FF2B5EF4-FFF2-40B4-BE49-F238E27FC236}">
                  <a16:creationId xmlns:a16="http://schemas.microsoft.com/office/drawing/2014/main" id="{F36DE724-B0B3-4A76-84F6-3675D300E83A}"/>
                </a:ext>
              </a:extLst>
            </p:cNvPr>
            <p:cNvGrpSpPr/>
            <p:nvPr/>
          </p:nvGrpSpPr>
          <p:grpSpPr>
            <a:xfrm>
              <a:off x="2099400" y="1385628"/>
              <a:ext cx="8949600" cy="5115209"/>
              <a:chOff x="2099400" y="1385628"/>
              <a:chExt cx="8949600" cy="5115209"/>
            </a:xfrm>
          </p:grpSpPr>
          <p:sp>
            <p:nvSpPr>
              <p:cNvPr id="12" name="Rectangle 3">
                <a:extLst>
                  <a:ext uri="{FF2B5EF4-FFF2-40B4-BE49-F238E27FC236}">
                    <a16:creationId xmlns:a16="http://schemas.microsoft.com/office/drawing/2014/main" id="{A44DECC0-9859-201B-1653-CF0B3DC3BA18}"/>
                  </a:ext>
                </a:extLst>
              </p:cNvPr>
              <p:cNvSpPr txBox="1">
                <a:spLocks noChangeArrowheads="1"/>
              </p:cNvSpPr>
              <p:nvPr/>
            </p:nvSpPr>
            <p:spPr>
              <a:xfrm>
                <a:off x="3200400" y="3276600"/>
                <a:ext cx="7848600" cy="10301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1800" kern="0" dirty="0">
                    <a:latin typeface="Trebuchet MS" panose="020B0603020202020204" pitchFamily="34" charset="0"/>
                  </a:rPr>
                  <a:t>Actuary’s intent:</a:t>
                </a:r>
              </a:p>
              <a:p>
                <a:r>
                  <a:rPr lang="en-US" altLang="en-US" sz="1800" kern="0" dirty="0">
                    <a:latin typeface="Trebuchet MS" panose="020B0603020202020204" pitchFamily="34" charset="0"/>
                  </a:rPr>
                  <a:t>Increased transparency during the process of sale</a:t>
                </a:r>
              </a:p>
              <a:p>
                <a:r>
                  <a:rPr lang="en-US" altLang="en-US" sz="1800" kern="0" dirty="0">
                    <a:latin typeface="Trebuchet MS" panose="020B0603020202020204" pitchFamily="34" charset="0"/>
                  </a:rPr>
                  <a:t>Policyholder Empowerment</a:t>
                </a:r>
              </a:p>
            </p:txBody>
          </p:sp>
          <p:sp>
            <p:nvSpPr>
              <p:cNvPr id="15" name="Rectangle 3">
                <a:extLst>
                  <a:ext uri="{FF2B5EF4-FFF2-40B4-BE49-F238E27FC236}">
                    <a16:creationId xmlns:a16="http://schemas.microsoft.com/office/drawing/2014/main" id="{1B18A6B5-1E0C-3A2E-B3AF-BA4C3C43D6A0}"/>
                  </a:ext>
                </a:extLst>
              </p:cNvPr>
              <p:cNvSpPr txBox="1">
                <a:spLocks noChangeArrowheads="1"/>
              </p:cNvSpPr>
              <p:nvPr/>
            </p:nvSpPr>
            <p:spPr>
              <a:xfrm>
                <a:off x="3200400" y="4579013"/>
                <a:ext cx="7848600" cy="192182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1800" kern="0" dirty="0">
                    <a:latin typeface="Trebuchet MS" panose="020B0603020202020204" pitchFamily="34" charset="0"/>
                  </a:rPr>
                  <a:t>Opposition &amp; Concerns:</a:t>
                </a:r>
              </a:p>
              <a:p>
                <a:r>
                  <a:rPr lang="en-US" altLang="en-US" sz="1800" kern="0" dirty="0">
                    <a:latin typeface="Trebuchet MS" panose="020B0603020202020204" pitchFamily="34" charset="0"/>
                  </a:rPr>
                  <a:t>Marketing team – Challenging to sell an otherwise exciting product &amp; ease in comparing returns with other financial products</a:t>
                </a:r>
              </a:p>
              <a:p>
                <a:r>
                  <a:rPr lang="en-US" altLang="en-US" sz="1800" kern="0" dirty="0">
                    <a:latin typeface="Trebuchet MS" panose="020B0603020202020204" pitchFamily="34" charset="0"/>
                  </a:rPr>
                  <a:t>Product Committee – Formation of Policyholder Reasonable Expectation (PRE), in particular, IRR will be published for each product in future</a:t>
                </a:r>
              </a:p>
            </p:txBody>
          </p:sp>
          <p:grpSp>
            <p:nvGrpSpPr>
              <p:cNvPr id="3" name="Group 2">
                <a:extLst>
                  <a:ext uri="{FF2B5EF4-FFF2-40B4-BE49-F238E27FC236}">
                    <a16:creationId xmlns:a16="http://schemas.microsoft.com/office/drawing/2014/main" id="{C8538F0F-2FB6-44D2-815A-92E924FAB46A}"/>
                  </a:ext>
                </a:extLst>
              </p:cNvPr>
              <p:cNvGrpSpPr/>
              <p:nvPr/>
            </p:nvGrpSpPr>
            <p:grpSpPr>
              <a:xfrm>
                <a:off x="2099400" y="1385628"/>
                <a:ext cx="8949600" cy="5115209"/>
                <a:chOff x="2099400" y="1385628"/>
                <a:chExt cx="8949600" cy="5115209"/>
              </a:xfrm>
            </p:grpSpPr>
            <p:pic>
              <p:nvPicPr>
                <p:cNvPr id="4" name="Graphic 3" descr="Atom">
                  <a:extLst>
                    <a:ext uri="{FF2B5EF4-FFF2-40B4-BE49-F238E27FC236}">
                      <a16:creationId xmlns:a16="http://schemas.microsoft.com/office/drawing/2014/main" id="{23BF7FD8-CF36-4DCF-5118-615C15DB800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2099400" y="1437714"/>
                  <a:ext cx="720000" cy="720000"/>
                </a:xfrm>
                <a:prstGeom prst="rect">
                  <a:avLst/>
                </a:prstGeom>
              </p:spPr>
            </p:pic>
            <p:sp>
              <p:nvSpPr>
                <p:cNvPr id="9" name="Rectangle 3">
                  <a:extLst>
                    <a:ext uri="{FF2B5EF4-FFF2-40B4-BE49-F238E27FC236}">
                      <a16:creationId xmlns:a16="http://schemas.microsoft.com/office/drawing/2014/main" id="{4CAD2096-B066-14EA-8EAF-65E8D8C6541A}"/>
                    </a:ext>
                  </a:extLst>
                </p:cNvPr>
                <p:cNvSpPr txBox="1">
                  <a:spLocks noChangeArrowheads="1"/>
                </p:cNvSpPr>
                <p:nvPr/>
              </p:nvSpPr>
              <p:spPr>
                <a:xfrm>
                  <a:off x="3124200" y="2376228"/>
                  <a:ext cx="7848600" cy="6604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1800" kern="0" dirty="0">
                      <a:latin typeface="Trebuchet MS" panose="020B0603020202020204" pitchFamily="34" charset="0"/>
                    </a:rPr>
                    <a:t>Latest idea – To publish IRR in the standard format of BI for a new product to be launched, believes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IRR in BI will substantiate selling efforts</a:t>
                  </a:r>
                </a:p>
                <a:p>
                  <a:pPr marL="0" indent="0">
                    <a:buNone/>
                  </a:pPr>
                  <a:endParaRPr lang="en-US" altLang="en-US" sz="1800" kern="0" dirty="0">
                    <a:latin typeface="Trebuchet MS" panose="020B0603020202020204" pitchFamily="34" charset="0"/>
                  </a:endParaRPr>
                </a:p>
              </p:txBody>
            </p:sp>
            <p:pic>
              <p:nvPicPr>
                <p:cNvPr id="11" name="Graphic 10" descr="Head with gears">
                  <a:extLst>
                    <a:ext uri="{FF2B5EF4-FFF2-40B4-BE49-F238E27FC236}">
                      <a16:creationId xmlns:a16="http://schemas.microsoft.com/office/drawing/2014/main" id="{187569F6-01A5-8A26-B30E-D8978C6D7B1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099400" y="2376228"/>
                  <a:ext cx="720000" cy="720000"/>
                </a:xfrm>
                <a:prstGeom prst="rect">
                  <a:avLst/>
                </a:prstGeom>
              </p:spPr>
            </p:pic>
            <p:pic>
              <p:nvPicPr>
                <p:cNvPr id="14" name="Graphic 13" descr="Puzzle pieces">
                  <a:extLst>
                    <a:ext uri="{FF2B5EF4-FFF2-40B4-BE49-F238E27FC236}">
                      <a16:creationId xmlns:a16="http://schemas.microsoft.com/office/drawing/2014/main" id="{1EE69E05-F589-CCB7-CFEB-FBDF0D97AAE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099400" y="3471000"/>
                  <a:ext cx="720000" cy="720000"/>
                </a:xfrm>
                <a:prstGeom prst="rect">
                  <a:avLst/>
                </a:prstGeom>
              </p:spPr>
            </p:pic>
            <p:sp>
              <p:nvSpPr>
                <p:cNvPr id="18" name="Rectangle: Rounded Corners 17">
                  <a:extLst>
                    <a:ext uri="{FF2B5EF4-FFF2-40B4-BE49-F238E27FC236}">
                      <a16:creationId xmlns:a16="http://schemas.microsoft.com/office/drawing/2014/main" id="{94EC7381-19D3-380A-BF8F-ACBE5E0E25AB}"/>
                    </a:ext>
                  </a:extLst>
                </p:cNvPr>
                <p:cNvSpPr/>
                <p:nvPr/>
              </p:nvSpPr>
              <p:spPr bwMode="auto">
                <a:xfrm>
                  <a:off x="3048000" y="1385628"/>
                  <a:ext cx="8001000" cy="82417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9" name="Rectangle: Rounded Corners 18">
                  <a:extLst>
                    <a:ext uri="{FF2B5EF4-FFF2-40B4-BE49-F238E27FC236}">
                      <a16:creationId xmlns:a16="http://schemas.microsoft.com/office/drawing/2014/main" id="{D476DEFF-6DE5-6B25-6C54-0C4C28BFE761}"/>
                    </a:ext>
                  </a:extLst>
                </p:cNvPr>
                <p:cNvSpPr/>
                <p:nvPr/>
              </p:nvSpPr>
              <p:spPr bwMode="auto">
                <a:xfrm>
                  <a:off x="3048000" y="2286782"/>
                  <a:ext cx="8001000" cy="82417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20" name="Rectangle: Rounded Corners 19">
                  <a:extLst>
                    <a:ext uri="{FF2B5EF4-FFF2-40B4-BE49-F238E27FC236}">
                      <a16:creationId xmlns:a16="http://schemas.microsoft.com/office/drawing/2014/main" id="{B40C9EC9-E5A6-12F0-A5F8-595B081906E8}"/>
                    </a:ext>
                  </a:extLst>
                </p:cNvPr>
                <p:cNvSpPr/>
                <p:nvPr/>
              </p:nvSpPr>
              <p:spPr bwMode="auto">
                <a:xfrm>
                  <a:off x="3048000" y="3200400"/>
                  <a:ext cx="8001000" cy="120270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21" name="Rectangle: Rounded Corners 20">
                  <a:extLst>
                    <a:ext uri="{FF2B5EF4-FFF2-40B4-BE49-F238E27FC236}">
                      <a16:creationId xmlns:a16="http://schemas.microsoft.com/office/drawing/2014/main" id="{34B44C15-F870-7B9F-0A32-61C8E763A1BB}"/>
                    </a:ext>
                  </a:extLst>
                </p:cNvPr>
                <p:cNvSpPr/>
                <p:nvPr/>
              </p:nvSpPr>
              <p:spPr bwMode="auto">
                <a:xfrm>
                  <a:off x="3048000" y="4509827"/>
                  <a:ext cx="8001000" cy="199101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pic>
              <p:nvPicPr>
                <p:cNvPr id="23" name="Graphic 22" descr="Questions">
                  <a:extLst>
                    <a:ext uri="{FF2B5EF4-FFF2-40B4-BE49-F238E27FC236}">
                      <a16:creationId xmlns:a16="http://schemas.microsoft.com/office/drawing/2014/main" id="{3F4F422F-37F3-FB4C-95F7-E291E40C34F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2099400" y="4995000"/>
                  <a:ext cx="720000" cy="720000"/>
                </a:xfrm>
                <a:prstGeom prst="rect">
                  <a:avLst/>
                </a:prstGeom>
              </p:spPr>
            </p:pic>
          </p:grpSp>
        </p:grpSp>
      </p:grpSp>
      <p:sp>
        <p:nvSpPr>
          <p:cNvPr id="13" name="Slide Number Placeholder 12">
            <a:extLst>
              <a:ext uri="{FF2B5EF4-FFF2-40B4-BE49-F238E27FC236}">
                <a16:creationId xmlns:a16="http://schemas.microsoft.com/office/drawing/2014/main" id="{81C1049E-EBD3-4EBD-9BAB-9213D19F4833}"/>
              </a:ext>
            </a:extLst>
          </p:cNvPr>
          <p:cNvSpPr>
            <a:spLocks noGrp="1"/>
          </p:cNvSpPr>
          <p:nvPr>
            <p:ph type="sldNum" sz="quarter" idx="12"/>
          </p:nvPr>
        </p:nvSpPr>
        <p:spPr/>
        <p:txBody>
          <a:bodyPr/>
          <a:lstStyle/>
          <a:p>
            <a:pPr>
              <a:defRPr/>
            </a:pPr>
            <a:fld id="{B118C919-524D-4AE6-802D-F6FBC61D86FD}" type="slidenum">
              <a:rPr lang="en-GB" smtClean="0"/>
              <a:pPr>
                <a:defRPr/>
              </a:pPr>
              <a:t>4</a:t>
            </a:fld>
            <a:endParaRPr lang="en-GB"/>
          </a:p>
        </p:txBody>
      </p:sp>
    </p:spTree>
    <p:extLst>
      <p:ext uri="{BB962C8B-B14F-4D97-AF65-F5344CB8AC3E}">
        <p14:creationId xmlns:p14="http://schemas.microsoft.com/office/powerpoint/2010/main" val="2695262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 name="Rectangle 3">
            <a:extLst>
              <a:ext uri="{FF2B5EF4-FFF2-40B4-BE49-F238E27FC236}">
                <a16:creationId xmlns:a16="http://schemas.microsoft.com/office/drawing/2014/main" id="{3B47E60C-BE81-4E52-A9E5-EF73C496E5F3}"/>
              </a:ext>
            </a:extLst>
          </p:cNvPr>
          <p:cNvSpPr txBox="1">
            <a:spLocks noChangeArrowheads="1"/>
          </p:cNvSpPr>
          <p:nvPr/>
        </p:nvSpPr>
        <p:spPr>
          <a:xfrm>
            <a:off x="2599649" y="1185128"/>
            <a:ext cx="9271488" cy="476166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Context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Internal Rate of Return – </a:t>
            </a:r>
            <a:r>
              <a:rPr kumimoji="0" lang="en-US" altLang="en-US" sz="2800" b="0" i="0" u="none" strike="noStrike" kern="0" cap="none" spc="0" normalizeH="0" baseline="0" noProof="0" dirty="0" smtClean="0">
                <a:ln>
                  <a:noFill/>
                </a:ln>
                <a:solidFill>
                  <a:srgbClr val="000000"/>
                </a:solidFill>
                <a:effectLst/>
                <a:uLnTx/>
                <a:uFillTx/>
                <a:latin typeface="Trebuchet MS" panose="020B0603020202020204" pitchFamily="34" charset="0"/>
                <a:ea typeface="+mn-ea"/>
                <a:cs typeface="+mn-cs"/>
              </a:rPr>
              <a:t>Overview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smtClean="0">
                <a:ln>
                  <a:noFill/>
                </a:ln>
                <a:solidFill>
                  <a:srgbClr val="000000"/>
                </a:solidFill>
                <a:effectLst/>
                <a:uLnTx/>
                <a:uFillTx/>
                <a:latin typeface="Trebuchet MS" panose="020B0603020202020204" pitchFamily="34" charset="0"/>
                <a:ea typeface="+mn-ea"/>
                <a:cs typeface="+mn-cs"/>
              </a:rPr>
              <a:t>Publishing </a:t>
            </a: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Internal Rate of Return (IRR) in Benefit Illustration (BI)</a:t>
            </a:r>
          </a:p>
          <a:p>
            <a:pPr marL="809625" marR="0" lvl="0" indent="449263"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Comprehensive Evaluation of idea</a:t>
            </a:r>
          </a:p>
          <a:p>
            <a:pPr marL="809625" marR="0" lvl="0" indent="449263"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Pros &amp; Cons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Regulations, Practice Standards and Guidance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Suggestions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Conclusions</a:t>
            </a:r>
          </a:p>
        </p:txBody>
      </p:sp>
      <p:pic>
        <p:nvPicPr>
          <p:cNvPr id="8" name="Picture 7" descr="Text&#10;&#10;Description automatically generated with medium confidence">
            <a:hlinkClick r:id="rId6" action="ppaction://hlinksldjump"/>
            <a:extLst>
              <a:ext uri="{FF2B5EF4-FFF2-40B4-BE49-F238E27FC236}">
                <a16:creationId xmlns:a16="http://schemas.microsoft.com/office/drawing/2014/main" id="{E1F7FD46-DA8A-4FF6-8756-1673B57CF85D}"/>
              </a:ext>
            </a:extLst>
          </p:cNvPr>
          <p:cNvPicPr>
            <a:picLocks noChangeAspect="1"/>
          </p:cNvPicPr>
          <p:nvPr/>
        </p:nvPicPr>
        <p:blipFill rotWithShape="1">
          <a:blip r:embed="rId7">
            <a:extLst>
              <a:ext uri="{28A0092B-C50C-407E-A947-70E740481C1C}">
                <a14:useLocalDpi xmlns:a14="http://schemas.microsoft.com/office/drawing/2010/main" val="0"/>
              </a:ext>
            </a:extLst>
          </a:blip>
          <a:srcRect l="19112" t="29382" r="578" b="17010"/>
          <a:stretch/>
        </p:blipFill>
        <p:spPr>
          <a:xfrm>
            <a:off x="2218915" y="1208080"/>
            <a:ext cx="676419" cy="481806"/>
          </a:xfrm>
          <a:prstGeom prst="rect">
            <a:avLst/>
          </a:prstGeom>
        </p:spPr>
      </p:pic>
      <p:pic>
        <p:nvPicPr>
          <p:cNvPr id="12" name="Picture 11" descr="Text&#10;&#10;Description automatically generated">
            <a:hlinkClick r:id="rId8" action="ppaction://hlinksldjump"/>
            <a:extLst>
              <a:ext uri="{FF2B5EF4-FFF2-40B4-BE49-F238E27FC236}">
                <a16:creationId xmlns:a16="http://schemas.microsoft.com/office/drawing/2014/main" id="{0281FD1A-C1F0-4C74-B9CA-9007E252D81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18915" y="1735916"/>
            <a:ext cx="676419" cy="481806"/>
          </a:xfrm>
          <a:prstGeom prst="rect">
            <a:avLst/>
          </a:prstGeom>
        </p:spPr>
      </p:pic>
      <p:pic>
        <p:nvPicPr>
          <p:cNvPr id="14" name="Picture 13" descr="Graphical user interface&#10;&#10;Description automatically generated">
            <a:hlinkClick r:id="rId10" action="ppaction://hlinksldjump"/>
            <a:extLst>
              <a:ext uri="{FF2B5EF4-FFF2-40B4-BE49-F238E27FC236}">
                <a16:creationId xmlns:a16="http://schemas.microsoft.com/office/drawing/2014/main" id="{6C0CE65F-84B3-408B-9CD2-E745F8B0394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17096" y="2280436"/>
            <a:ext cx="678238" cy="481805"/>
          </a:xfrm>
          <a:prstGeom prst="rect">
            <a:avLst/>
          </a:prstGeom>
        </p:spPr>
      </p:pic>
      <p:pic>
        <p:nvPicPr>
          <p:cNvPr id="16" name="Picture 15" descr="Logo&#10;&#10;Description automatically generated with medium confidence">
            <a:hlinkClick r:id="rId10" action="ppaction://hlinksldjump"/>
            <a:extLst>
              <a:ext uri="{FF2B5EF4-FFF2-40B4-BE49-F238E27FC236}">
                <a16:creationId xmlns:a16="http://schemas.microsoft.com/office/drawing/2014/main" id="{F737E1E4-C3D5-4160-AE5C-9BBF665580DE}"/>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15001" t="8074" r="14999" b="35000"/>
          <a:stretch/>
        </p:blipFill>
        <p:spPr>
          <a:xfrm>
            <a:off x="3209427" y="3181167"/>
            <a:ext cx="633186" cy="467708"/>
          </a:xfrm>
          <a:prstGeom prst="rect">
            <a:avLst/>
          </a:prstGeom>
        </p:spPr>
      </p:pic>
      <p:pic>
        <p:nvPicPr>
          <p:cNvPr id="18" name="Picture 17" descr="Logo, company name&#10;&#10;Description automatically generated">
            <a:hlinkClick r:id="rId13" action="ppaction://hlinksldjump"/>
            <a:extLst>
              <a:ext uri="{FF2B5EF4-FFF2-40B4-BE49-F238E27FC236}">
                <a16:creationId xmlns:a16="http://schemas.microsoft.com/office/drawing/2014/main" id="{BCB1E27E-BA5D-4D12-9DF1-8FA8DBD98E8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9272" t="8734" r="6364" b="6285"/>
          <a:stretch/>
        </p:blipFill>
        <p:spPr>
          <a:xfrm>
            <a:off x="3253060" y="3727632"/>
            <a:ext cx="591546" cy="396529"/>
          </a:xfrm>
          <a:prstGeom prst="rect">
            <a:avLst/>
          </a:prstGeom>
        </p:spPr>
      </p:pic>
      <p:pic>
        <p:nvPicPr>
          <p:cNvPr id="24" name="Picture 23" descr="Text, whiteboard&#10;&#10;Description automatically generated">
            <a:hlinkClick r:id="rId15" action="ppaction://hlinksldjump"/>
            <a:extLst>
              <a:ext uri="{FF2B5EF4-FFF2-40B4-BE49-F238E27FC236}">
                <a16:creationId xmlns:a16="http://schemas.microsoft.com/office/drawing/2014/main" id="{0BF4B60E-E8AF-4C2E-950B-BBF6E31109E8}"/>
              </a:ext>
            </a:extLst>
          </p:cNvPr>
          <p:cNvPicPr>
            <a:picLocks noChangeAspect="1"/>
          </p:cNvPicPr>
          <p:nvPr/>
        </p:nvPicPr>
        <p:blipFill rotWithShape="1">
          <a:blip r:embed="rId16">
            <a:extLst>
              <a:ext uri="{28A0092B-C50C-407E-A947-70E740481C1C}">
                <a14:useLocalDpi xmlns:a14="http://schemas.microsoft.com/office/drawing/2010/main" val="0"/>
              </a:ext>
            </a:extLst>
          </a:blip>
          <a:srcRect r="7334" b="32010"/>
          <a:stretch/>
        </p:blipFill>
        <p:spPr>
          <a:xfrm>
            <a:off x="2209800" y="4193304"/>
            <a:ext cx="679774" cy="481805"/>
          </a:xfrm>
          <a:prstGeom prst="rect">
            <a:avLst/>
          </a:prstGeom>
        </p:spPr>
      </p:pic>
      <p:pic>
        <p:nvPicPr>
          <p:cNvPr id="28" name="Picture 27" descr="A picture containing text, clipart&#10;&#10;Description automatically generated">
            <a:hlinkClick r:id="rId17" action="ppaction://hlinksldjump"/>
            <a:extLst>
              <a:ext uri="{FF2B5EF4-FFF2-40B4-BE49-F238E27FC236}">
                <a16:creationId xmlns:a16="http://schemas.microsoft.com/office/drawing/2014/main" id="{5324E824-F44D-4228-90E2-06932489086F}"/>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l="18000" r="15333" b="11150"/>
          <a:stretch/>
        </p:blipFill>
        <p:spPr>
          <a:xfrm>
            <a:off x="2224619" y="4792822"/>
            <a:ext cx="678238" cy="475904"/>
          </a:xfrm>
          <a:prstGeom prst="rect">
            <a:avLst/>
          </a:prstGeom>
        </p:spPr>
      </p:pic>
      <p:pic>
        <p:nvPicPr>
          <p:cNvPr id="30" name="Picture 29" descr="Text, whiteboard&#10;&#10;Description automatically generated">
            <a:hlinkClick r:id="rId19" action="ppaction://hlinksldjump"/>
            <a:extLst>
              <a:ext uri="{FF2B5EF4-FFF2-40B4-BE49-F238E27FC236}">
                <a16:creationId xmlns:a16="http://schemas.microsoft.com/office/drawing/2014/main" id="{2C1F633C-0DDC-45C3-BE4B-DB4703E723D9}"/>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t="17816"/>
          <a:stretch/>
        </p:blipFill>
        <p:spPr>
          <a:xfrm>
            <a:off x="2177230" y="5352179"/>
            <a:ext cx="725627" cy="511161"/>
          </a:xfrm>
          <a:prstGeom prst="rect">
            <a:avLst/>
          </a:prstGeom>
        </p:spPr>
      </p:pic>
      <p:sp>
        <p:nvSpPr>
          <p:cNvPr id="15" name="Rectangle 2">
            <a:extLst>
              <a:ext uri="{FF2B5EF4-FFF2-40B4-BE49-F238E27FC236}">
                <a16:creationId xmlns:a16="http://schemas.microsoft.com/office/drawing/2014/main" id="{D2CDB30D-9E23-4881-B4FB-1A7403F1FB29}"/>
              </a:ext>
            </a:extLst>
          </p:cNvPr>
          <p:cNvSpPr txBox="1">
            <a:spLocks noChangeArrowheads="1"/>
          </p:cNvSpPr>
          <p:nvPr/>
        </p:nvSpPr>
        <p:spPr>
          <a:xfrm>
            <a:off x="1865173" y="141813"/>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3" name="Slide Number Placeholder 2">
            <a:extLst>
              <a:ext uri="{FF2B5EF4-FFF2-40B4-BE49-F238E27FC236}">
                <a16:creationId xmlns:a16="http://schemas.microsoft.com/office/drawing/2014/main" id="{DB820825-5512-492E-8F28-5FD6F16C875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18C919-524D-4AE6-802D-F6FBC61D86FD}" type="slidenum">
              <a:rPr kumimoji="0" lang="en-GB" sz="14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4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80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82793" y="0"/>
            <a:ext cx="1085347" cy="1093347"/>
          </a:xfrm>
          <a:prstGeom prst="rect">
            <a:avLst/>
          </a:prstGeom>
          <a:blipFill dpi="0" rotWithShape="1">
            <a:blip r:embed="rId6"/>
            <a:srcRect/>
            <a:stretch>
              <a:fillRect/>
            </a:stretch>
          </a:blipFill>
        </p:spPr>
      </p:pic>
      <p:sp>
        <p:nvSpPr>
          <p:cNvPr id="4" name="Rectangle 3"/>
          <p:cNvSpPr txBox="1">
            <a:spLocks noChangeArrowheads="1"/>
          </p:cNvSpPr>
          <p:nvPr/>
        </p:nvSpPr>
        <p:spPr>
          <a:xfrm>
            <a:off x="2933700" y="1610872"/>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TextBox 6">
            <a:extLst>
              <a:ext uri="{FF2B5EF4-FFF2-40B4-BE49-F238E27FC236}">
                <a16:creationId xmlns:a16="http://schemas.microsoft.com/office/drawing/2014/main" id="{0338D8F8-FC3E-9BEC-23E6-919282B4B246}"/>
              </a:ext>
            </a:extLst>
          </p:cNvPr>
          <p:cNvSpPr txBox="1"/>
          <p:nvPr/>
        </p:nvSpPr>
        <p:spPr>
          <a:xfrm>
            <a:off x="1836535" y="1093347"/>
            <a:ext cx="9146258" cy="5109091"/>
          </a:xfrm>
          <a:prstGeom prst="rect">
            <a:avLst/>
          </a:prstGeom>
          <a:noFill/>
        </p:spPr>
        <p:txBody>
          <a:bodyPr wrap="square">
            <a:spAutoFit/>
          </a:bodyPr>
          <a:lstStyle/>
          <a:p>
            <a:pPr marL="0" indent="0">
              <a:buNone/>
              <a:defRPr/>
            </a:pPr>
            <a:r>
              <a:rPr lang="en-US" altLang="en-US" sz="2400" dirty="0">
                <a:latin typeface="Trebuchet MS" panose="020B0603020202020204" pitchFamily="34" charset="0"/>
              </a:rPr>
              <a:t>IRR is the annual rate of growth expected to be generated on an investment.</a:t>
            </a:r>
            <a:r>
              <a:rPr lang="en-US" altLang="en-US" sz="2800" dirty="0">
                <a:latin typeface="Trebuchet MS" panose="020B0603020202020204" pitchFamily="34" charset="0"/>
              </a:rPr>
              <a:t/>
            </a:r>
            <a:br>
              <a:rPr lang="en-US" altLang="en-US" sz="2800" dirty="0">
                <a:latin typeface="Trebuchet MS" panose="020B0603020202020204" pitchFamily="34" charset="0"/>
              </a:rPr>
            </a:br>
            <a:endParaRPr lang="en-US" altLang="en-US" sz="2400" dirty="0">
              <a:latin typeface="Trebuchet MS" panose="020B0603020202020204" pitchFamily="34" charset="0"/>
            </a:endParaRPr>
          </a:p>
          <a:p>
            <a:pPr marL="457200" indent="-457200">
              <a:buFont typeface="Wingdings" panose="05000000000000000000" pitchFamily="2" charset="2"/>
              <a:buChar char="v"/>
            </a:pPr>
            <a:r>
              <a:rPr lang="en-US" altLang="en-US" sz="2000" kern="0" dirty="0">
                <a:latin typeface="Trebuchet MS" panose="020B0603020202020204" pitchFamily="34" charset="0"/>
              </a:rPr>
              <a:t>Advantages of IRR:</a:t>
            </a:r>
          </a:p>
          <a:p>
            <a:pPr marL="914400" lvl="1" indent="-457200">
              <a:buFont typeface="Wingdings" panose="05000000000000000000" pitchFamily="2" charset="2"/>
              <a:buChar char="ü"/>
            </a:pPr>
            <a:r>
              <a:rPr lang="en-US" altLang="en-US" kern="0" dirty="0">
                <a:latin typeface="Trebuchet MS" panose="020B0603020202020204" pitchFamily="34" charset="0"/>
              </a:rPr>
              <a:t>Easy to calculate</a:t>
            </a:r>
          </a:p>
          <a:p>
            <a:pPr marL="914400" lvl="1" indent="-457200">
              <a:buFont typeface="Wingdings" panose="05000000000000000000" pitchFamily="2" charset="2"/>
              <a:buChar char="ü"/>
            </a:pPr>
            <a:r>
              <a:rPr lang="en-US" altLang="en-US" kern="0" dirty="0">
                <a:latin typeface="Trebuchet MS" panose="020B0603020202020204" pitchFamily="34" charset="0"/>
              </a:rPr>
              <a:t>Incorporates time value of money</a:t>
            </a:r>
          </a:p>
          <a:p>
            <a:pPr marL="914400" lvl="1" indent="-457200">
              <a:buFont typeface="Wingdings" panose="05000000000000000000" pitchFamily="2" charset="2"/>
              <a:buChar char="ü"/>
            </a:pPr>
            <a:r>
              <a:rPr lang="en-US" altLang="en-US" kern="0" dirty="0">
                <a:latin typeface="Trebuchet MS" panose="020B0603020202020204" pitchFamily="34" charset="0"/>
              </a:rPr>
              <a:t>Easy to compare with other investments</a:t>
            </a:r>
          </a:p>
          <a:p>
            <a:pPr lvl="1"/>
            <a:endParaRPr lang="en-US" altLang="en-US" kern="0" dirty="0">
              <a:latin typeface="Trebuchet MS" panose="020B0603020202020204" pitchFamily="34" charset="0"/>
            </a:endParaRPr>
          </a:p>
          <a:p>
            <a:pPr marL="342900" indent="-342900">
              <a:buFont typeface="Wingdings" panose="05000000000000000000" pitchFamily="2" charset="2"/>
              <a:buChar char="v"/>
            </a:pPr>
            <a:r>
              <a:rPr lang="en-US" sz="2000" kern="0" dirty="0">
                <a:latin typeface="Trebuchet MS" panose="020B0603020202020204" pitchFamily="34" charset="0"/>
              </a:rPr>
              <a:t>Use of IRR in Insurance Policies:</a:t>
            </a:r>
          </a:p>
          <a:p>
            <a:pPr marL="914400" lvl="1" indent="-457200">
              <a:buFont typeface="Wingdings" panose="05000000000000000000" pitchFamily="2" charset="2"/>
              <a:buChar char="ü"/>
            </a:pPr>
            <a:r>
              <a:rPr lang="en-IN" kern="0" dirty="0">
                <a:latin typeface="Trebuchet MS" panose="020B0603020202020204" pitchFamily="34" charset="0"/>
              </a:rPr>
              <a:t>To evaluate the investment returns of different products by comparing the premiums paid with maturity &amp; survival benefits</a:t>
            </a:r>
          </a:p>
          <a:p>
            <a:pPr marL="914400" lvl="1" indent="-457200">
              <a:buFont typeface="Wingdings" panose="05000000000000000000" pitchFamily="2" charset="2"/>
              <a:buChar char="ü"/>
            </a:pPr>
            <a:r>
              <a:rPr lang="en-IN" kern="0" dirty="0">
                <a:latin typeface="Trebuchet MS" panose="020B0603020202020204" pitchFamily="34" charset="0"/>
              </a:rPr>
              <a:t>To compare investment returns under insurance products with returns under other </a:t>
            </a:r>
            <a:r>
              <a:rPr lang="en-IN" kern="0" dirty="0" smtClean="0">
                <a:latin typeface="Trebuchet MS" panose="020B0603020202020204" pitchFamily="34" charset="0"/>
              </a:rPr>
              <a:t>instruments</a:t>
            </a:r>
          </a:p>
          <a:p>
            <a:pPr lvl="1"/>
            <a:endParaRPr lang="en-IN" kern="0" dirty="0" smtClean="0">
              <a:latin typeface="Trebuchet MS" panose="020B0603020202020204" pitchFamily="34" charset="0"/>
            </a:endParaRPr>
          </a:p>
          <a:p>
            <a:pPr marL="457200" indent="-457200">
              <a:buFont typeface="Wingdings" panose="05000000000000000000" pitchFamily="2" charset="2"/>
              <a:buChar char="v"/>
            </a:pPr>
            <a:r>
              <a:rPr lang="en-IN" sz="2000" kern="0" dirty="0" smtClean="0">
                <a:latin typeface="Trebuchet MS" panose="020B0603020202020204" pitchFamily="34" charset="0"/>
              </a:rPr>
              <a:t>Challenges</a:t>
            </a:r>
            <a:endParaRPr lang="en-IN" sz="2000" kern="0" dirty="0">
              <a:latin typeface="Trebuchet MS" panose="020B0603020202020204" pitchFamily="34" charset="0"/>
            </a:endParaRPr>
          </a:p>
          <a:p>
            <a:pPr lvl="1"/>
            <a:endParaRPr lang="en-IN" kern="0" dirty="0">
              <a:latin typeface="Trebuchet MS" panose="020B0603020202020204" pitchFamily="34" charset="0"/>
            </a:endParaRPr>
          </a:p>
          <a:p>
            <a:pPr marL="914400" lvl="1" indent="-457200">
              <a:buFont typeface="Wingdings" panose="05000000000000000000" pitchFamily="2" charset="2"/>
              <a:buChar char="ü"/>
            </a:pPr>
            <a:endParaRPr lang="en-IN" sz="1400" dirty="0"/>
          </a:p>
        </p:txBody>
      </p:sp>
      <p:sp>
        <p:nvSpPr>
          <p:cNvPr id="8" name="Rectangle 2">
            <a:extLst>
              <a:ext uri="{FF2B5EF4-FFF2-40B4-BE49-F238E27FC236}">
                <a16:creationId xmlns:a16="http://schemas.microsoft.com/office/drawing/2014/main" id="{1BF9E412-D6B9-BBED-5243-5BD8602B1137}"/>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IRR - </a:t>
            </a:r>
            <a:r>
              <a:rPr lang="en-US" altLang="en-US" sz="3200" b="1" kern="0" dirty="0" smtClean="0">
                <a:solidFill>
                  <a:schemeClr val="tx1"/>
                </a:solidFill>
                <a:latin typeface="Trebuchet MS" panose="020B0603020202020204" pitchFamily="34" charset="0"/>
              </a:rPr>
              <a:t>Overview</a:t>
            </a:r>
            <a:endParaRPr lang="en-US" altLang="en-US" sz="3200" b="1" kern="0" dirty="0">
              <a:solidFill>
                <a:schemeClr val="tx1"/>
              </a:solidFill>
              <a:latin typeface="Trebuchet MS" panose="020B0603020202020204" pitchFamily="34" charset="0"/>
            </a:endParaRPr>
          </a:p>
        </p:txBody>
      </p:sp>
      <p:sp>
        <p:nvSpPr>
          <p:cNvPr id="3" name="Slide Number Placeholder 2">
            <a:extLst>
              <a:ext uri="{FF2B5EF4-FFF2-40B4-BE49-F238E27FC236}">
                <a16:creationId xmlns:a16="http://schemas.microsoft.com/office/drawing/2014/main" id="{72D51FB3-82CC-4314-A7DF-753778BAD6AE}"/>
              </a:ext>
            </a:extLst>
          </p:cNvPr>
          <p:cNvSpPr>
            <a:spLocks noGrp="1"/>
          </p:cNvSpPr>
          <p:nvPr>
            <p:ph type="sldNum" sz="quarter" idx="12"/>
          </p:nvPr>
        </p:nvSpPr>
        <p:spPr/>
        <p:txBody>
          <a:bodyPr/>
          <a:lstStyle/>
          <a:p>
            <a:pPr>
              <a:defRPr/>
            </a:pPr>
            <a:fld id="{B118C919-524D-4AE6-802D-F6FBC61D86FD}" type="slidenum">
              <a:rPr lang="en-GB" smtClean="0"/>
              <a:pPr>
                <a:defRPr/>
              </a:pPr>
              <a:t>6</a:t>
            </a:fld>
            <a:endParaRPr lang="en-GB"/>
          </a:p>
        </p:txBody>
      </p:sp>
    </p:spTree>
    <p:extLst>
      <p:ext uri="{BB962C8B-B14F-4D97-AF65-F5344CB8AC3E}">
        <p14:creationId xmlns:p14="http://schemas.microsoft.com/office/powerpoint/2010/main" val="3625861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44" name="Rectangle 2">
            <a:extLst>
              <a:ext uri="{FF2B5EF4-FFF2-40B4-BE49-F238E27FC236}">
                <a16:creationId xmlns:a16="http://schemas.microsoft.com/office/drawing/2014/main" id="{F3FB8E39-FDD5-8E30-DB12-A79E6266FA12}"/>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Comprehensive Evaluation – Reasons for publishing IRR in BI</a:t>
            </a:r>
          </a:p>
        </p:txBody>
      </p:sp>
      <p:grpSp>
        <p:nvGrpSpPr>
          <p:cNvPr id="46" name="Group 45">
            <a:extLst>
              <a:ext uri="{FF2B5EF4-FFF2-40B4-BE49-F238E27FC236}">
                <a16:creationId xmlns:a16="http://schemas.microsoft.com/office/drawing/2014/main" id="{4C7C4C91-998F-7BE8-3C8B-977ECBB4FBEE}"/>
              </a:ext>
            </a:extLst>
          </p:cNvPr>
          <p:cNvGrpSpPr/>
          <p:nvPr/>
        </p:nvGrpSpPr>
        <p:grpSpPr>
          <a:xfrm>
            <a:off x="4935215" y="2367018"/>
            <a:ext cx="3276600" cy="3066993"/>
            <a:chOff x="6600354" y="3275571"/>
            <a:chExt cx="6276331" cy="6256426"/>
          </a:xfrm>
        </p:grpSpPr>
        <p:sp>
          <p:nvSpPr>
            <p:cNvPr id="53" name="Shape 28315">
              <a:extLst>
                <a:ext uri="{FF2B5EF4-FFF2-40B4-BE49-F238E27FC236}">
                  <a16:creationId xmlns:a16="http://schemas.microsoft.com/office/drawing/2014/main" id="{489CE7F0-2D7F-AD02-1743-CC2E07C21363}"/>
                </a:ext>
              </a:extLst>
            </p:cNvPr>
            <p:cNvSpPr/>
            <p:nvPr/>
          </p:nvSpPr>
          <p:spPr>
            <a:xfrm>
              <a:off x="7887478" y="4657371"/>
              <a:ext cx="3352147" cy="3352147"/>
            </a:xfrm>
            <a:prstGeom prst="ellipse">
              <a:avLst/>
            </a:prstGeom>
            <a:solidFill>
              <a:schemeClr val="bg1"/>
            </a:solidFill>
            <a:ln w="12700">
              <a:miter lim="400000"/>
            </a:ln>
          </p:spPr>
          <p:txBody>
            <a:bodyPr lIns="40579" tIns="40579" rIns="40579" bIns="40579" anchor="ctr"/>
            <a:lstStyle/>
            <a:p>
              <a:pPr marL="0" marR="0" lvl="0" indent="0" algn="l" defTabSz="914400" rtl="0" eaLnBrk="1" fontAlgn="auto" latinLnBrk="0" hangingPunct="1">
                <a:lnSpc>
                  <a:spcPct val="100000"/>
                </a:lnSpc>
                <a:spcBef>
                  <a:spcPts val="0"/>
                </a:spcBef>
                <a:spcAft>
                  <a:spcPts val="0"/>
                </a:spcAft>
                <a:buClrTx/>
                <a:buSzTx/>
                <a:buFontTx/>
                <a:buNone/>
                <a:tabLst/>
                <a:defRPr sz="3200">
                  <a:solidFill>
                    <a:srgbClr val="FFFFFF"/>
                  </a:solidFill>
                </a:defRPr>
              </a:pPr>
              <a:endParaRPr kumimoji="0" sz="2556" b="0" i="0" u="none" strike="noStrike" kern="1200" cap="none" spc="0" normalizeH="0" baseline="0" noProof="0">
                <a:ln>
                  <a:noFill/>
                </a:ln>
                <a:solidFill>
                  <a:srgbClr val="FFFFFF"/>
                </a:solidFill>
                <a:effectLst/>
                <a:uLnTx/>
                <a:uFillTx/>
                <a:latin typeface="Helvetica"/>
                <a:ea typeface="+mn-ea"/>
                <a:cs typeface="+mn-cs"/>
              </a:endParaRPr>
            </a:p>
          </p:txBody>
        </p:sp>
        <p:sp>
          <p:nvSpPr>
            <p:cNvPr id="54" name="Shape 28328">
              <a:extLst>
                <a:ext uri="{FF2B5EF4-FFF2-40B4-BE49-F238E27FC236}">
                  <a16:creationId xmlns:a16="http://schemas.microsoft.com/office/drawing/2014/main" id="{895BB338-B2E1-D986-867D-DCFB532C4F5C}"/>
                </a:ext>
              </a:extLst>
            </p:cNvPr>
            <p:cNvSpPr/>
            <p:nvPr/>
          </p:nvSpPr>
          <p:spPr>
            <a:xfrm>
              <a:off x="7118522" y="3275571"/>
              <a:ext cx="2437695" cy="2706595"/>
            </a:xfrm>
            <a:custGeom>
              <a:avLst/>
              <a:gdLst/>
              <a:ahLst/>
              <a:cxnLst>
                <a:cxn ang="0">
                  <a:pos x="wd2" y="hd2"/>
                </a:cxn>
                <a:cxn ang="5400000">
                  <a:pos x="wd2" y="hd2"/>
                </a:cxn>
                <a:cxn ang="10800000">
                  <a:pos x="wd2" y="hd2"/>
                </a:cxn>
                <a:cxn ang="16200000">
                  <a:pos x="wd2" y="hd2"/>
                </a:cxn>
              </a:cxnLst>
              <a:rect l="0" t="0" r="r" b="b"/>
              <a:pathLst>
                <a:path w="21600" h="21600" extrusionOk="0">
                  <a:moveTo>
                    <a:pt x="17" y="11206"/>
                  </a:moveTo>
                  <a:lnTo>
                    <a:pt x="17" y="11206"/>
                  </a:lnTo>
                  <a:lnTo>
                    <a:pt x="17" y="11206"/>
                  </a:lnTo>
                  <a:cubicBezTo>
                    <a:pt x="12" y="11214"/>
                    <a:pt x="6" y="11221"/>
                    <a:pt x="0" y="11229"/>
                  </a:cubicBezTo>
                  <a:lnTo>
                    <a:pt x="22" y="11241"/>
                  </a:lnTo>
                  <a:lnTo>
                    <a:pt x="479" y="14867"/>
                  </a:lnTo>
                  <a:lnTo>
                    <a:pt x="13442" y="21600"/>
                  </a:lnTo>
                  <a:lnTo>
                    <a:pt x="16345" y="19729"/>
                  </a:lnTo>
                  <a:lnTo>
                    <a:pt x="16347" y="19729"/>
                  </a:lnTo>
                  <a:cubicBezTo>
                    <a:pt x="17667" y="18327"/>
                    <a:pt x="19507" y="17335"/>
                    <a:pt x="21600" y="16996"/>
                  </a:cubicBezTo>
                  <a:lnTo>
                    <a:pt x="21600" y="11098"/>
                  </a:lnTo>
                  <a:lnTo>
                    <a:pt x="21600" y="0"/>
                  </a:lnTo>
                  <a:cubicBezTo>
                    <a:pt x="12577" y="463"/>
                    <a:pt x="4708" y="4806"/>
                    <a:pt x="17" y="11206"/>
                  </a:cubicBezTo>
                  <a:close/>
                </a:path>
              </a:pathLst>
            </a:custGeom>
            <a:solidFill>
              <a:schemeClr val="accent2"/>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5" name="Shape 28329">
              <a:extLst>
                <a:ext uri="{FF2B5EF4-FFF2-40B4-BE49-F238E27FC236}">
                  <a16:creationId xmlns:a16="http://schemas.microsoft.com/office/drawing/2014/main" id="{C8B28A49-4F72-90B7-46A3-D96C8DD47E0C}"/>
                </a:ext>
              </a:extLst>
            </p:cNvPr>
            <p:cNvSpPr/>
            <p:nvPr/>
          </p:nvSpPr>
          <p:spPr>
            <a:xfrm>
              <a:off x="7118521" y="4676849"/>
              <a:ext cx="1843007" cy="13024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10" y="7608"/>
                  </a:lnTo>
                  <a:lnTo>
                    <a:pt x="17757" y="21600"/>
                  </a:lnTo>
                  <a:lnTo>
                    <a:pt x="21600" y="17708"/>
                  </a:lnTo>
                  <a:cubicBezTo>
                    <a:pt x="21600" y="17708"/>
                    <a:pt x="0" y="0"/>
                    <a:pt x="0" y="0"/>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6" name="Shape 28330">
              <a:extLst>
                <a:ext uri="{FF2B5EF4-FFF2-40B4-BE49-F238E27FC236}">
                  <a16:creationId xmlns:a16="http://schemas.microsoft.com/office/drawing/2014/main" id="{AA4E8583-C1BD-233D-4C6C-75DEE5F58AE7}"/>
                </a:ext>
              </a:extLst>
            </p:cNvPr>
            <p:cNvSpPr/>
            <p:nvPr/>
          </p:nvSpPr>
          <p:spPr>
            <a:xfrm>
              <a:off x="8327577" y="4667253"/>
              <a:ext cx="1233064" cy="1081524"/>
            </a:xfrm>
            <a:custGeom>
              <a:avLst/>
              <a:gdLst/>
              <a:ahLst/>
              <a:cxnLst>
                <a:cxn ang="0">
                  <a:pos x="wd2" y="hd2"/>
                </a:cxn>
                <a:cxn ang="5400000">
                  <a:pos x="wd2" y="hd2"/>
                </a:cxn>
                <a:cxn ang="10800000">
                  <a:pos x="wd2" y="hd2"/>
                </a:cxn>
                <a:cxn ang="16200000">
                  <a:pos x="wd2" y="hd2"/>
                </a:cxn>
              </a:cxnLst>
              <a:rect l="0" t="0" r="r" b="b"/>
              <a:pathLst>
                <a:path w="21600" h="21600" extrusionOk="0">
                  <a:moveTo>
                    <a:pt x="21600" y="14759"/>
                  </a:moveTo>
                  <a:lnTo>
                    <a:pt x="21600" y="0"/>
                  </a:lnTo>
                  <a:cubicBezTo>
                    <a:pt x="12726" y="1042"/>
                    <a:pt x="4977" y="6408"/>
                    <a:pt x="0" y="14218"/>
                  </a:cubicBezTo>
                  <a:lnTo>
                    <a:pt x="11214" y="21600"/>
                  </a:lnTo>
                  <a:cubicBezTo>
                    <a:pt x="13825" y="18091"/>
                    <a:pt x="17463" y="15609"/>
                    <a:pt x="21600" y="14759"/>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7" name="Shape 28331">
              <a:extLst>
                <a:ext uri="{FF2B5EF4-FFF2-40B4-BE49-F238E27FC236}">
                  <a16:creationId xmlns:a16="http://schemas.microsoft.com/office/drawing/2014/main" id="{7F25B60B-9FA5-0888-DF2B-68F48EE75102}"/>
                </a:ext>
              </a:extLst>
            </p:cNvPr>
            <p:cNvSpPr/>
            <p:nvPr/>
          </p:nvSpPr>
          <p:spPr>
            <a:xfrm>
              <a:off x="7118521" y="4628870"/>
              <a:ext cx="1191261" cy="715618"/>
            </a:xfrm>
            <a:custGeom>
              <a:avLst/>
              <a:gdLst/>
              <a:ahLst/>
              <a:cxnLst>
                <a:cxn ang="0">
                  <a:pos x="wd2" y="hd2"/>
                </a:cxn>
                <a:cxn ang="5400000">
                  <a:pos x="wd2" y="hd2"/>
                </a:cxn>
                <a:cxn ang="10800000">
                  <a:pos x="wd2" y="hd2"/>
                </a:cxn>
                <a:cxn ang="16200000">
                  <a:pos x="wd2" y="hd2"/>
                </a:cxn>
              </a:cxnLst>
              <a:rect l="0" t="0" r="r" b="b"/>
              <a:pathLst>
                <a:path w="21600" h="21600" extrusionOk="0">
                  <a:moveTo>
                    <a:pt x="585" y="0"/>
                  </a:moveTo>
                  <a:cubicBezTo>
                    <a:pt x="388" y="479"/>
                    <a:pt x="192" y="960"/>
                    <a:pt x="0" y="1446"/>
                  </a:cubicBezTo>
                  <a:lnTo>
                    <a:pt x="20970" y="21600"/>
                  </a:lnTo>
                  <a:cubicBezTo>
                    <a:pt x="21175" y="21126"/>
                    <a:pt x="21386" y="20659"/>
                    <a:pt x="21600" y="20197"/>
                  </a:cubicBezTo>
                  <a:cubicBezTo>
                    <a:pt x="21600" y="20197"/>
                    <a:pt x="585" y="0"/>
                    <a:pt x="585" y="0"/>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8" name="Shape 28333">
              <a:extLst>
                <a:ext uri="{FF2B5EF4-FFF2-40B4-BE49-F238E27FC236}">
                  <a16:creationId xmlns:a16="http://schemas.microsoft.com/office/drawing/2014/main" id="{CB86D166-89DB-68BC-C5AF-D7FBA66B2A4D}"/>
                </a:ext>
              </a:extLst>
            </p:cNvPr>
            <p:cNvSpPr/>
            <p:nvPr/>
          </p:nvSpPr>
          <p:spPr>
            <a:xfrm>
              <a:off x="6600354" y="4993506"/>
              <a:ext cx="2218588" cy="2995401"/>
            </a:xfrm>
            <a:custGeom>
              <a:avLst/>
              <a:gdLst/>
              <a:ahLst/>
              <a:cxnLst>
                <a:cxn ang="0">
                  <a:pos x="wd2" y="hd2"/>
                </a:cxn>
                <a:cxn ang="5400000">
                  <a:pos x="wd2" y="hd2"/>
                </a:cxn>
                <a:cxn ang="10800000">
                  <a:pos x="wd2" y="hd2"/>
                </a:cxn>
                <a:cxn ang="16200000">
                  <a:pos x="wd2" y="hd2"/>
                </a:cxn>
              </a:cxnLst>
              <a:rect l="0" t="0" r="r" b="b"/>
              <a:pathLst>
                <a:path w="20447" h="21600" extrusionOk="0">
                  <a:moveTo>
                    <a:pt x="3075" y="20274"/>
                  </a:moveTo>
                  <a:lnTo>
                    <a:pt x="3075" y="20274"/>
                  </a:lnTo>
                  <a:lnTo>
                    <a:pt x="3075" y="20274"/>
                  </a:lnTo>
                  <a:cubicBezTo>
                    <a:pt x="3080" y="20281"/>
                    <a:pt x="3085" y="20289"/>
                    <a:pt x="3090" y="20297"/>
                  </a:cubicBezTo>
                  <a:lnTo>
                    <a:pt x="3112" y="20286"/>
                  </a:lnTo>
                  <a:lnTo>
                    <a:pt x="6978" y="21600"/>
                  </a:lnTo>
                  <a:lnTo>
                    <a:pt x="20447" y="15496"/>
                  </a:lnTo>
                  <a:lnTo>
                    <a:pt x="20082" y="12605"/>
                  </a:lnTo>
                  <a:lnTo>
                    <a:pt x="20083" y="12604"/>
                  </a:lnTo>
                  <a:cubicBezTo>
                    <a:pt x="19366" y="11040"/>
                    <a:pt x="19329" y="9295"/>
                    <a:pt x="20076" y="7666"/>
                  </a:cubicBezTo>
                  <a:lnTo>
                    <a:pt x="14174" y="5006"/>
                  </a:lnTo>
                  <a:lnTo>
                    <a:pt x="3069" y="0"/>
                  </a:lnTo>
                  <a:cubicBezTo>
                    <a:pt x="-1153" y="6571"/>
                    <a:pt x="-893" y="14079"/>
                    <a:pt x="3075" y="20274"/>
                  </a:cubicBezTo>
                  <a:close/>
                </a:path>
              </a:pathLst>
            </a:custGeom>
            <a:solidFill>
              <a:srgbClr val="00B0F0"/>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dirty="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9" name="Shape 28334">
              <a:extLst>
                <a:ext uri="{FF2B5EF4-FFF2-40B4-BE49-F238E27FC236}">
                  <a16:creationId xmlns:a16="http://schemas.microsoft.com/office/drawing/2014/main" id="{69EF6C51-3AD9-6D02-DDFC-2992BB53AC96}"/>
                </a:ext>
              </a:extLst>
            </p:cNvPr>
            <p:cNvSpPr/>
            <p:nvPr/>
          </p:nvSpPr>
          <p:spPr>
            <a:xfrm>
              <a:off x="6936204" y="6739918"/>
              <a:ext cx="1884904" cy="1247813"/>
            </a:xfrm>
            <a:custGeom>
              <a:avLst/>
              <a:gdLst/>
              <a:ahLst/>
              <a:cxnLst>
                <a:cxn ang="0">
                  <a:pos x="wd2" y="hd2"/>
                </a:cxn>
                <a:cxn ang="5400000">
                  <a:pos x="wd2" y="hd2"/>
                </a:cxn>
                <a:cxn ang="10800000">
                  <a:pos x="wd2" y="hd2"/>
                </a:cxn>
                <a:cxn ang="16200000">
                  <a:pos x="wd2" y="hd2"/>
                </a:cxn>
              </a:cxnLst>
              <a:rect l="0" t="0" r="r" b="b"/>
              <a:pathLst>
                <a:path w="21600" h="21600" extrusionOk="0">
                  <a:moveTo>
                    <a:pt x="0" y="18416"/>
                  </a:moveTo>
                  <a:lnTo>
                    <a:pt x="4853" y="21600"/>
                  </a:lnTo>
                  <a:lnTo>
                    <a:pt x="21600" y="6946"/>
                  </a:lnTo>
                  <a:lnTo>
                    <a:pt x="21146" y="0"/>
                  </a:lnTo>
                  <a:cubicBezTo>
                    <a:pt x="21146" y="0"/>
                    <a:pt x="0" y="18416"/>
                    <a:pt x="0" y="18416"/>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60" name="Shape 28335">
              <a:extLst>
                <a:ext uri="{FF2B5EF4-FFF2-40B4-BE49-F238E27FC236}">
                  <a16:creationId xmlns:a16="http://schemas.microsoft.com/office/drawing/2014/main" id="{EE9342D1-8D98-7FEC-D909-4A9E4D8C9C98}"/>
                </a:ext>
              </a:extLst>
            </p:cNvPr>
            <p:cNvSpPr/>
            <p:nvPr/>
          </p:nvSpPr>
          <p:spPr>
            <a:xfrm>
              <a:off x="7991728" y="5684395"/>
              <a:ext cx="792322" cy="1423811"/>
            </a:xfrm>
            <a:custGeom>
              <a:avLst/>
              <a:gdLst/>
              <a:ahLst/>
              <a:cxnLst>
                <a:cxn ang="0">
                  <a:pos x="wd2" y="hd2"/>
                </a:cxn>
                <a:cxn ang="5400000">
                  <a:pos x="wd2" y="hd2"/>
                </a:cxn>
                <a:cxn ang="10800000">
                  <a:pos x="wd2" y="hd2"/>
                </a:cxn>
                <a:cxn ang="16200000">
                  <a:pos x="wd2" y="hd2"/>
                </a:cxn>
              </a:cxnLst>
              <a:rect l="0" t="0" r="r" b="b"/>
              <a:pathLst>
                <a:path w="20162" h="21600" extrusionOk="0">
                  <a:moveTo>
                    <a:pt x="20141" y="5597"/>
                  </a:moveTo>
                  <a:lnTo>
                    <a:pt x="3847" y="0"/>
                  </a:lnTo>
                  <a:cubicBezTo>
                    <a:pt x="-1438" y="7054"/>
                    <a:pt x="-1134" y="14904"/>
                    <a:pt x="3880" y="21600"/>
                  </a:cubicBezTo>
                  <a:lnTo>
                    <a:pt x="20162" y="15984"/>
                  </a:lnTo>
                  <a:cubicBezTo>
                    <a:pt x="18182" y="12695"/>
                    <a:pt x="18079" y="9023"/>
                    <a:pt x="20141" y="5597"/>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61" name="Shape 28336">
              <a:extLst>
                <a:ext uri="{FF2B5EF4-FFF2-40B4-BE49-F238E27FC236}">
                  <a16:creationId xmlns:a16="http://schemas.microsoft.com/office/drawing/2014/main" id="{0859DB85-7F1A-70AE-E792-CE7514528BA2}"/>
                </a:ext>
              </a:extLst>
            </p:cNvPr>
            <p:cNvSpPr/>
            <p:nvPr/>
          </p:nvSpPr>
          <p:spPr>
            <a:xfrm>
              <a:off x="6917012" y="7085362"/>
              <a:ext cx="1181328" cy="722065"/>
            </a:xfrm>
            <a:custGeom>
              <a:avLst/>
              <a:gdLst/>
              <a:ahLst/>
              <a:cxnLst>
                <a:cxn ang="0">
                  <a:pos x="wd2" y="hd2"/>
                </a:cxn>
                <a:cxn ang="5400000">
                  <a:pos x="wd2" y="hd2"/>
                </a:cxn>
                <a:cxn ang="10800000">
                  <a:pos x="wd2" y="hd2"/>
                </a:cxn>
                <a:cxn ang="16200000">
                  <a:pos x="wd2" y="hd2"/>
                </a:cxn>
              </a:cxnLst>
              <a:rect l="0" t="0" r="r" b="b"/>
              <a:pathLst>
                <a:path w="21600" h="21600" extrusionOk="0">
                  <a:moveTo>
                    <a:pt x="0" y="20048"/>
                  </a:moveTo>
                  <a:cubicBezTo>
                    <a:pt x="152" y="20568"/>
                    <a:pt x="307" y="21085"/>
                    <a:pt x="465" y="21600"/>
                  </a:cubicBezTo>
                  <a:lnTo>
                    <a:pt x="21600" y="1594"/>
                  </a:lnTo>
                  <a:cubicBezTo>
                    <a:pt x="21455" y="1066"/>
                    <a:pt x="21315" y="535"/>
                    <a:pt x="21180" y="0"/>
                  </a:cubicBezTo>
                  <a:cubicBezTo>
                    <a:pt x="21180" y="0"/>
                    <a:pt x="0" y="20048"/>
                    <a:pt x="0" y="20048"/>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62" name="Shape 28338">
              <a:extLst>
                <a:ext uri="{FF2B5EF4-FFF2-40B4-BE49-F238E27FC236}">
                  <a16:creationId xmlns:a16="http://schemas.microsoft.com/office/drawing/2014/main" id="{80F11C03-12A7-077A-C460-FF65A646B0C7}"/>
                </a:ext>
              </a:extLst>
            </p:cNvPr>
            <p:cNvSpPr/>
            <p:nvPr/>
          </p:nvSpPr>
          <p:spPr>
            <a:xfrm>
              <a:off x="7118521" y="7056575"/>
              <a:ext cx="2804646" cy="2472761"/>
            </a:xfrm>
            <a:custGeom>
              <a:avLst/>
              <a:gdLst/>
              <a:ahLst/>
              <a:cxnLst>
                <a:cxn ang="0">
                  <a:pos x="wd2" y="hd2"/>
                </a:cxn>
                <a:cxn ang="5400000">
                  <a:pos x="wd2" y="hd2"/>
                </a:cxn>
                <a:cxn ang="10800000">
                  <a:pos x="wd2" y="hd2"/>
                </a:cxn>
                <a:cxn ang="16200000">
                  <a:pos x="wd2" y="hd2"/>
                </a:cxn>
              </a:cxnLst>
              <a:rect l="0" t="0" r="r" b="b"/>
              <a:pathLst>
                <a:path w="21600" h="21600" extrusionOk="0">
                  <a:moveTo>
                    <a:pt x="18738" y="21598"/>
                  </a:moveTo>
                  <a:lnTo>
                    <a:pt x="18738" y="21598"/>
                  </a:lnTo>
                  <a:lnTo>
                    <a:pt x="18738" y="21598"/>
                  </a:lnTo>
                  <a:cubicBezTo>
                    <a:pt x="18747" y="21599"/>
                    <a:pt x="18756" y="21599"/>
                    <a:pt x="18765" y="21600"/>
                  </a:cubicBezTo>
                  <a:lnTo>
                    <a:pt x="18765" y="21575"/>
                  </a:lnTo>
                  <a:lnTo>
                    <a:pt x="21599" y="19202"/>
                  </a:lnTo>
                  <a:lnTo>
                    <a:pt x="21600" y="4450"/>
                  </a:lnTo>
                  <a:lnTo>
                    <a:pt x="18775" y="2994"/>
                  </a:lnTo>
                  <a:lnTo>
                    <a:pt x="18775" y="2992"/>
                  </a:lnTo>
                  <a:cubicBezTo>
                    <a:pt x="17030" y="2631"/>
                    <a:pt x="15402" y="1602"/>
                    <a:pt x="14209" y="0"/>
                  </a:cubicBezTo>
                  <a:lnTo>
                    <a:pt x="9279" y="3224"/>
                  </a:lnTo>
                  <a:lnTo>
                    <a:pt x="0" y="9292"/>
                  </a:lnTo>
                  <a:cubicBezTo>
                    <a:pt x="4304" y="16744"/>
                    <a:pt x="11351" y="21091"/>
                    <a:pt x="18738" y="21598"/>
                  </a:cubicBezTo>
                  <a:close/>
                </a:path>
              </a:pathLst>
            </a:custGeom>
            <a:solidFill>
              <a:schemeClr val="accent2"/>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63" name="Shape 28339">
              <a:extLst>
                <a:ext uri="{FF2B5EF4-FFF2-40B4-BE49-F238E27FC236}">
                  <a16:creationId xmlns:a16="http://schemas.microsoft.com/office/drawing/2014/main" id="{8E9B40F6-E51D-F71E-F764-6066CB9AA0CE}"/>
                </a:ext>
              </a:extLst>
            </p:cNvPr>
            <p:cNvSpPr/>
            <p:nvPr/>
          </p:nvSpPr>
          <p:spPr>
            <a:xfrm>
              <a:off x="9555823" y="7402019"/>
              <a:ext cx="371627" cy="212997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591" y="18819"/>
                  </a:lnTo>
                  <a:lnTo>
                    <a:pt x="21600" y="1692"/>
                  </a:lnTo>
                  <a:lnTo>
                    <a:pt x="264" y="0"/>
                  </a:lnTo>
                  <a:cubicBezTo>
                    <a:pt x="264" y="0"/>
                    <a:pt x="0" y="21600"/>
                    <a:pt x="0" y="21600"/>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2" name="Shape 28340">
              <a:extLst>
                <a:ext uri="{FF2B5EF4-FFF2-40B4-BE49-F238E27FC236}">
                  <a16:creationId xmlns:a16="http://schemas.microsoft.com/office/drawing/2014/main" id="{C432E4BF-9ADF-E808-3789-FB0D6D777293}"/>
                </a:ext>
              </a:extLst>
            </p:cNvPr>
            <p:cNvSpPr/>
            <p:nvPr/>
          </p:nvSpPr>
          <p:spPr>
            <a:xfrm>
              <a:off x="8327577" y="7056575"/>
              <a:ext cx="1233073" cy="1081763"/>
            </a:xfrm>
            <a:custGeom>
              <a:avLst/>
              <a:gdLst/>
              <a:ahLst/>
              <a:cxnLst>
                <a:cxn ang="0">
                  <a:pos x="wd2" y="hd2"/>
                </a:cxn>
                <a:cxn ang="5400000">
                  <a:pos x="wd2" y="hd2"/>
                </a:cxn>
                <a:cxn ang="10800000">
                  <a:pos x="wd2" y="hd2"/>
                </a:cxn>
                <a:cxn ang="16200000">
                  <a:pos x="wd2" y="hd2"/>
                </a:cxn>
              </a:cxnLst>
              <a:rect l="0" t="0" r="r" b="b"/>
              <a:pathLst>
                <a:path w="21600" h="21600" extrusionOk="0">
                  <a:moveTo>
                    <a:pt x="11215" y="0"/>
                  </a:moveTo>
                  <a:lnTo>
                    <a:pt x="0" y="7370"/>
                  </a:lnTo>
                  <a:cubicBezTo>
                    <a:pt x="5224" y="15613"/>
                    <a:pt x="13171" y="20586"/>
                    <a:pt x="21592" y="21600"/>
                  </a:cubicBezTo>
                  <a:lnTo>
                    <a:pt x="21600" y="6840"/>
                  </a:lnTo>
                  <a:cubicBezTo>
                    <a:pt x="17630" y="6014"/>
                    <a:pt x="13926" y="3661"/>
                    <a:pt x="11215" y="0"/>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3" name="Shape 28341">
              <a:extLst>
                <a:ext uri="{FF2B5EF4-FFF2-40B4-BE49-F238E27FC236}">
                  <a16:creationId xmlns:a16="http://schemas.microsoft.com/office/drawing/2014/main" id="{5A61CA1D-099C-2EF9-CCE4-047B1B743C13}"/>
                </a:ext>
              </a:extLst>
            </p:cNvPr>
            <p:cNvSpPr/>
            <p:nvPr/>
          </p:nvSpPr>
          <p:spPr>
            <a:xfrm>
              <a:off x="9498249" y="8188865"/>
              <a:ext cx="58437" cy="1342317"/>
            </a:xfrm>
            <a:custGeom>
              <a:avLst/>
              <a:gdLst/>
              <a:ahLst/>
              <a:cxnLst>
                <a:cxn ang="0">
                  <a:pos x="wd2" y="hd2"/>
                </a:cxn>
                <a:cxn ang="5400000">
                  <a:pos x="wd2" y="hd2"/>
                </a:cxn>
                <a:cxn ang="10800000">
                  <a:pos x="wd2" y="hd2"/>
                </a:cxn>
                <a:cxn ang="16200000">
                  <a:pos x="wd2" y="hd2"/>
                </a:cxn>
              </a:cxnLst>
              <a:rect l="0" t="0" r="r" b="b"/>
              <a:pathLst>
                <a:path w="21600" h="21600" extrusionOk="0">
                  <a:moveTo>
                    <a:pt x="0" y="21535"/>
                  </a:moveTo>
                  <a:cubicBezTo>
                    <a:pt x="7087" y="21559"/>
                    <a:pt x="14184" y="21582"/>
                    <a:pt x="21295" y="21600"/>
                  </a:cubicBezTo>
                  <a:lnTo>
                    <a:pt x="21600" y="111"/>
                  </a:lnTo>
                  <a:cubicBezTo>
                    <a:pt x="14479" y="79"/>
                    <a:pt x="7385" y="42"/>
                    <a:pt x="305" y="0"/>
                  </a:cubicBezTo>
                  <a:cubicBezTo>
                    <a:pt x="305" y="0"/>
                    <a:pt x="0" y="21535"/>
                    <a:pt x="0" y="21535"/>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4" name="Shape 28343">
              <a:extLst>
                <a:ext uri="{FF2B5EF4-FFF2-40B4-BE49-F238E27FC236}">
                  <a16:creationId xmlns:a16="http://schemas.microsoft.com/office/drawing/2014/main" id="{BD00F382-1BC6-641C-9351-3BC9CE9A7C2B}"/>
                </a:ext>
              </a:extLst>
            </p:cNvPr>
            <p:cNvSpPr/>
            <p:nvPr/>
          </p:nvSpPr>
          <p:spPr>
            <a:xfrm>
              <a:off x="9920458" y="6816684"/>
              <a:ext cx="2438109" cy="2707115"/>
            </a:xfrm>
            <a:custGeom>
              <a:avLst/>
              <a:gdLst/>
              <a:ahLst/>
              <a:cxnLst>
                <a:cxn ang="0">
                  <a:pos x="wd2" y="hd2"/>
                </a:cxn>
                <a:cxn ang="5400000">
                  <a:pos x="wd2" y="hd2"/>
                </a:cxn>
                <a:cxn ang="10800000">
                  <a:pos x="wd2" y="hd2"/>
                </a:cxn>
                <a:cxn ang="16200000">
                  <a:pos x="wd2" y="hd2"/>
                </a:cxn>
              </a:cxnLst>
              <a:rect l="0" t="0" r="r" b="b"/>
              <a:pathLst>
                <a:path w="21600" h="21600" extrusionOk="0">
                  <a:moveTo>
                    <a:pt x="21583" y="10385"/>
                  </a:moveTo>
                  <a:lnTo>
                    <a:pt x="21583" y="10385"/>
                  </a:lnTo>
                  <a:lnTo>
                    <a:pt x="21583" y="10385"/>
                  </a:lnTo>
                  <a:cubicBezTo>
                    <a:pt x="21588" y="10377"/>
                    <a:pt x="21594" y="10370"/>
                    <a:pt x="21600" y="10362"/>
                  </a:cubicBezTo>
                  <a:lnTo>
                    <a:pt x="21578" y="10351"/>
                  </a:lnTo>
                  <a:lnTo>
                    <a:pt x="21119" y="6725"/>
                  </a:lnTo>
                  <a:lnTo>
                    <a:pt x="8153" y="0"/>
                  </a:lnTo>
                  <a:lnTo>
                    <a:pt x="5252" y="1872"/>
                  </a:lnTo>
                  <a:lnTo>
                    <a:pt x="5251" y="1872"/>
                  </a:lnTo>
                  <a:cubicBezTo>
                    <a:pt x="3932" y="3274"/>
                    <a:pt x="2092" y="4267"/>
                    <a:pt x="0" y="4607"/>
                  </a:cubicBezTo>
                  <a:lnTo>
                    <a:pt x="4" y="10504"/>
                  </a:lnTo>
                  <a:lnTo>
                    <a:pt x="11" y="21600"/>
                  </a:lnTo>
                  <a:cubicBezTo>
                    <a:pt x="9032" y="21133"/>
                    <a:pt x="16897" y="16786"/>
                    <a:pt x="21583" y="10385"/>
                  </a:cubicBezTo>
                  <a:close/>
                </a:path>
              </a:pathLst>
            </a:custGeom>
            <a:solidFill>
              <a:srgbClr val="00B0F0"/>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dirty="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5" name="Shape 28344">
              <a:extLst>
                <a:ext uri="{FF2B5EF4-FFF2-40B4-BE49-F238E27FC236}">
                  <a16:creationId xmlns:a16="http://schemas.microsoft.com/office/drawing/2014/main" id="{CBDAC5F7-4DA0-B609-DF37-6255F849E7C1}"/>
                </a:ext>
              </a:extLst>
            </p:cNvPr>
            <p:cNvSpPr/>
            <p:nvPr/>
          </p:nvSpPr>
          <p:spPr>
            <a:xfrm>
              <a:off x="10505795" y="6816684"/>
              <a:ext cx="1843608" cy="13016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987" y="13987"/>
                  </a:lnTo>
                  <a:lnTo>
                    <a:pt x="3840" y="0"/>
                  </a:lnTo>
                  <a:lnTo>
                    <a:pt x="0" y="3897"/>
                  </a:lnTo>
                  <a:cubicBezTo>
                    <a:pt x="0" y="3897"/>
                    <a:pt x="21600" y="21600"/>
                    <a:pt x="21600" y="21600"/>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6" name="Shape 28345">
              <a:extLst>
                <a:ext uri="{FF2B5EF4-FFF2-40B4-BE49-F238E27FC236}">
                  <a16:creationId xmlns:a16="http://schemas.microsoft.com/office/drawing/2014/main" id="{2145782B-04AB-6172-4416-DE594351EB53}"/>
                </a:ext>
              </a:extLst>
            </p:cNvPr>
            <p:cNvSpPr/>
            <p:nvPr/>
          </p:nvSpPr>
          <p:spPr>
            <a:xfrm>
              <a:off x="9920458" y="7056575"/>
              <a:ext cx="1233082" cy="1081857"/>
            </a:xfrm>
            <a:custGeom>
              <a:avLst/>
              <a:gdLst/>
              <a:ahLst/>
              <a:cxnLst>
                <a:cxn ang="0">
                  <a:pos x="wd2" y="hd2"/>
                </a:cxn>
                <a:cxn ang="5400000">
                  <a:pos x="wd2" y="hd2"/>
                </a:cxn>
                <a:cxn ang="10800000">
                  <a:pos x="wd2" y="hd2"/>
                </a:cxn>
                <a:cxn ang="16200000">
                  <a:pos x="wd2" y="hd2"/>
                </a:cxn>
              </a:cxnLst>
              <a:rect l="0" t="0" r="r" b="b"/>
              <a:pathLst>
                <a:path w="21600" h="21600" extrusionOk="0">
                  <a:moveTo>
                    <a:pt x="0" y="6845"/>
                  </a:moveTo>
                  <a:lnTo>
                    <a:pt x="8" y="21600"/>
                  </a:lnTo>
                  <a:cubicBezTo>
                    <a:pt x="8881" y="20553"/>
                    <a:pt x="16627" y="15184"/>
                    <a:pt x="21600" y="7372"/>
                  </a:cubicBezTo>
                  <a:lnTo>
                    <a:pt x="10382" y="0"/>
                  </a:lnTo>
                  <a:cubicBezTo>
                    <a:pt x="7774" y="3509"/>
                    <a:pt x="4136" y="5993"/>
                    <a:pt x="0" y="6845"/>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7" name="Shape 28346">
              <a:extLst>
                <a:ext uri="{FF2B5EF4-FFF2-40B4-BE49-F238E27FC236}">
                  <a16:creationId xmlns:a16="http://schemas.microsoft.com/office/drawing/2014/main" id="{672DAB56-5CC8-9BEE-FB7E-3780C229405E}"/>
                </a:ext>
              </a:extLst>
            </p:cNvPr>
            <p:cNvSpPr/>
            <p:nvPr/>
          </p:nvSpPr>
          <p:spPr>
            <a:xfrm>
              <a:off x="11167897" y="7449997"/>
              <a:ext cx="1191607" cy="714991"/>
            </a:xfrm>
            <a:custGeom>
              <a:avLst/>
              <a:gdLst/>
              <a:ahLst/>
              <a:cxnLst>
                <a:cxn ang="0">
                  <a:pos x="wd2" y="hd2"/>
                </a:cxn>
                <a:cxn ang="5400000">
                  <a:pos x="wd2" y="hd2"/>
                </a:cxn>
                <a:cxn ang="10800000">
                  <a:pos x="wd2" y="hd2"/>
                </a:cxn>
                <a:cxn ang="16200000">
                  <a:pos x="wd2" y="hd2"/>
                </a:cxn>
              </a:cxnLst>
              <a:rect l="0" t="0" r="r" b="b"/>
              <a:pathLst>
                <a:path w="21600" h="21600" extrusionOk="0">
                  <a:moveTo>
                    <a:pt x="21016" y="21600"/>
                  </a:moveTo>
                  <a:cubicBezTo>
                    <a:pt x="21213" y="21120"/>
                    <a:pt x="21408" y="20638"/>
                    <a:pt x="21600" y="20152"/>
                  </a:cubicBezTo>
                  <a:lnTo>
                    <a:pt x="629" y="0"/>
                  </a:lnTo>
                  <a:cubicBezTo>
                    <a:pt x="424" y="474"/>
                    <a:pt x="214" y="942"/>
                    <a:pt x="0" y="1405"/>
                  </a:cubicBezTo>
                  <a:cubicBezTo>
                    <a:pt x="0" y="1405"/>
                    <a:pt x="21016" y="21600"/>
                    <a:pt x="21016" y="21600"/>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8" name="Shape 28348">
              <a:extLst>
                <a:ext uri="{FF2B5EF4-FFF2-40B4-BE49-F238E27FC236}">
                  <a16:creationId xmlns:a16="http://schemas.microsoft.com/office/drawing/2014/main" id="{BA4C4F73-10B5-B215-2789-253198389A0D}"/>
                </a:ext>
              </a:extLst>
            </p:cNvPr>
            <p:cNvSpPr/>
            <p:nvPr/>
          </p:nvSpPr>
          <p:spPr>
            <a:xfrm>
              <a:off x="10659326" y="4811188"/>
              <a:ext cx="2217359" cy="2996095"/>
            </a:xfrm>
            <a:custGeom>
              <a:avLst/>
              <a:gdLst/>
              <a:ahLst/>
              <a:cxnLst>
                <a:cxn ang="0">
                  <a:pos x="wd2" y="hd2"/>
                </a:cxn>
                <a:cxn ang="5400000">
                  <a:pos x="wd2" y="hd2"/>
                </a:cxn>
                <a:cxn ang="10800000">
                  <a:pos x="wd2" y="hd2"/>
                </a:cxn>
                <a:cxn ang="16200000">
                  <a:pos x="wd2" y="hd2"/>
                </a:cxn>
              </a:cxnLst>
              <a:rect l="0" t="0" r="r" b="b"/>
              <a:pathLst>
                <a:path w="20454" h="21600" extrusionOk="0">
                  <a:moveTo>
                    <a:pt x="17397" y="1331"/>
                  </a:moveTo>
                  <a:lnTo>
                    <a:pt x="17397" y="1331"/>
                  </a:lnTo>
                  <a:lnTo>
                    <a:pt x="17397" y="1331"/>
                  </a:lnTo>
                  <a:cubicBezTo>
                    <a:pt x="17392" y="1323"/>
                    <a:pt x="17387" y="1316"/>
                    <a:pt x="17382" y="1308"/>
                  </a:cubicBezTo>
                  <a:lnTo>
                    <a:pt x="17360" y="1318"/>
                  </a:lnTo>
                  <a:lnTo>
                    <a:pt x="13493" y="0"/>
                  </a:lnTo>
                  <a:lnTo>
                    <a:pt x="0" y="6086"/>
                  </a:lnTo>
                  <a:lnTo>
                    <a:pt x="359" y="8977"/>
                  </a:lnTo>
                  <a:lnTo>
                    <a:pt x="358" y="8977"/>
                  </a:lnTo>
                  <a:cubicBezTo>
                    <a:pt x="1073" y="10541"/>
                    <a:pt x="1106" y="12286"/>
                    <a:pt x="355" y="13914"/>
                  </a:cubicBezTo>
                  <a:lnTo>
                    <a:pt x="6256" y="16581"/>
                  </a:lnTo>
                  <a:lnTo>
                    <a:pt x="17361" y="21600"/>
                  </a:lnTo>
                  <a:cubicBezTo>
                    <a:pt x="21600" y="15036"/>
                    <a:pt x="21356" y="7529"/>
                    <a:pt x="17397" y="1331"/>
                  </a:cubicBezTo>
                  <a:close/>
                </a:path>
              </a:pathLst>
            </a:custGeom>
            <a:solidFill>
              <a:schemeClr val="accent2"/>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99" name="Shape 28349">
              <a:extLst>
                <a:ext uri="{FF2B5EF4-FFF2-40B4-BE49-F238E27FC236}">
                  <a16:creationId xmlns:a16="http://schemas.microsoft.com/office/drawing/2014/main" id="{59751FA4-3C9B-A242-CD5A-643DDACAD655}"/>
                </a:ext>
              </a:extLst>
            </p:cNvPr>
            <p:cNvSpPr/>
            <p:nvPr/>
          </p:nvSpPr>
          <p:spPr>
            <a:xfrm>
              <a:off x="10659326" y="4811188"/>
              <a:ext cx="1885983" cy="1245499"/>
            </a:xfrm>
            <a:custGeom>
              <a:avLst/>
              <a:gdLst/>
              <a:ahLst/>
              <a:cxnLst>
                <a:cxn ang="0">
                  <a:pos x="wd2" y="hd2"/>
                </a:cxn>
                <a:cxn ang="5400000">
                  <a:pos x="wd2" y="hd2"/>
                </a:cxn>
                <a:cxn ang="10800000">
                  <a:pos x="wd2" y="hd2"/>
                </a:cxn>
                <a:cxn ang="16200000">
                  <a:pos x="wd2" y="hd2"/>
                </a:cxn>
              </a:cxnLst>
              <a:rect l="0" t="0" r="r" b="b"/>
              <a:pathLst>
                <a:path w="21600" h="21600" extrusionOk="0">
                  <a:moveTo>
                    <a:pt x="21600" y="3201"/>
                  </a:moveTo>
                  <a:lnTo>
                    <a:pt x="16753" y="0"/>
                  </a:lnTo>
                  <a:lnTo>
                    <a:pt x="0" y="14640"/>
                  </a:lnTo>
                  <a:lnTo>
                    <a:pt x="447" y="21600"/>
                  </a:lnTo>
                  <a:cubicBezTo>
                    <a:pt x="447" y="21600"/>
                    <a:pt x="21600" y="3201"/>
                    <a:pt x="21600" y="3201"/>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0" name="Shape 28350">
              <a:extLst>
                <a:ext uri="{FF2B5EF4-FFF2-40B4-BE49-F238E27FC236}">
                  <a16:creationId xmlns:a16="http://schemas.microsoft.com/office/drawing/2014/main" id="{29A4FF67-5C61-08EB-21FB-57DA3710CE78}"/>
                </a:ext>
              </a:extLst>
            </p:cNvPr>
            <p:cNvSpPr/>
            <p:nvPr/>
          </p:nvSpPr>
          <p:spPr>
            <a:xfrm>
              <a:off x="10697708" y="5684395"/>
              <a:ext cx="792060" cy="1423820"/>
            </a:xfrm>
            <a:custGeom>
              <a:avLst/>
              <a:gdLst/>
              <a:ahLst/>
              <a:cxnLst>
                <a:cxn ang="0">
                  <a:pos x="wd2" y="hd2"/>
                </a:cxn>
                <a:cxn ang="5400000">
                  <a:pos x="wd2" y="hd2"/>
                </a:cxn>
                <a:cxn ang="10800000">
                  <a:pos x="wd2" y="hd2"/>
                </a:cxn>
                <a:cxn ang="16200000">
                  <a:pos x="wd2" y="hd2"/>
                </a:cxn>
              </a:cxnLst>
              <a:rect l="0" t="0" r="r" b="b"/>
              <a:pathLst>
                <a:path w="20171" h="21600" extrusionOk="0">
                  <a:moveTo>
                    <a:pt x="0" y="15987"/>
                  </a:moveTo>
                  <a:lnTo>
                    <a:pt x="16292" y="21600"/>
                  </a:lnTo>
                  <a:cubicBezTo>
                    <a:pt x="21600" y="14551"/>
                    <a:pt x="21317" y="6701"/>
                    <a:pt x="16317" y="0"/>
                  </a:cubicBezTo>
                  <a:lnTo>
                    <a:pt x="8" y="5600"/>
                  </a:lnTo>
                  <a:cubicBezTo>
                    <a:pt x="1981" y="8891"/>
                    <a:pt x="2073" y="12563"/>
                    <a:pt x="0" y="15987"/>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1" name="Shape 28351">
              <a:extLst>
                <a:ext uri="{FF2B5EF4-FFF2-40B4-BE49-F238E27FC236}">
                  <a16:creationId xmlns:a16="http://schemas.microsoft.com/office/drawing/2014/main" id="{8D4A251F-96EE-B4B8-6DBD-D65D4223297D}"/>
                </a:ext>
              </a:extLst>
            </p:cNvPr>
            <p:cNvSpPr/>
            <p:nvPr/>
          </p:nvSpPr>
          <p:spPr>
            <a:xfrm>
              <a:off x="11379002" y="4993506"/>
              <a:ext cx="1182312" cy="720216"/>
            </a:xfrm>
            <a:custGeom>
              <a:avLst/>
              <a:gdLst/>
              <a:ahLst/>
              <a:cxnLst>
                <a:cxn ang="0">
                  <a:pos x="wd2" y="hd2"/>
                </a:cxn>
                <a:cxn ang="5400000">
                  <a:pos x="wd2" y="hd2"/>
                </a:cxn>
                <a:cxn ang="10800000">
                  <a:pos x="wd2" y="hd2"/>
                </a:cxn>
                <a:cxn ang="16200000">
                  <a:pos x="wd2" y="hd2"/>
                </a:cxn>
              </a:cxnLst>
              <a:rect l="0" t="0" r="r" b="b"/>
              <a:pathLst>
                <a:path w="21600" h="21600" extrusionOk="0">
                  <a:moveTo>
                    <a:pt x="21600" y="1557"/>
                  </a:moveTo>
                  <a:cubicBezTo>
                    <a:pt x="21448" y="1036"/>
                    <a:pt x="21295" y="517"/>
                    <a:pt x="21137" y="0"/>
                  </a:cubicBezTo>
                  <a:lnTo>
                    <a:pt x="0" y="20000"/>
                  </a:lnTo>
                  <a:cubicBezTo>
                    <a:pt x="144" y="20530"/>
                    <a:pt x="283" y="21064"/>
                    <a:pt x="417" y="21600"/>
                  </a:cubicBezTo>
                  <a:cubicBezTo>
                    <a:pt x="417" y="21600"/>
                    <a:pt x="21600" y="1557"/>
                    <a:pt x="21600" y="1557"/>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2" name="Shape 28353">
              <a:extLst>
                <a:ext uri="{FF2B5EF4-FFF2-40B4-BE49-F238E27FC236}">
                  <a16:creationId xmlns:a16="http://schemas.microsoft.com/office/drawing/2014/main" id="{2E01B780-5962-0F81-BF7F-74BF641BB5B2}"/>
                </a:ext>
              </a:extLst>
            </p:cNvPr>
            <p:cNvSpPr/>
            <p:nvPr/>
          </p:nvSpPr>
          <p:spPr>
            <a:xfrm>
              <a:off x="9555823" y="3275881"/>
              <a:ext cx="2804713" cy="2472638"/>
            </a:xfrm>
            <a:custGeom>
              <a:avLst/>
              <a:gdLst/>
              <a:ahLst/>
              <a:cxnLst>
                <a:cxn ang="0">
                  <a:pos x="wd2" y="hd2"/>
                </a:cxn>
                <a:cxn ang="5400000">
                  <a:pos x="wd2" y="hd2"/>
                </a:cxn>
                <a:cxn ang="10800000">
                  <a:pos x="wd2" y="hd2"/>
                </a:cxn>
                <a:cxn ang="16200000">
                  <a:pos x="wd2" y="hd2"/>
                </a:cxn>
              </a:cxnLst>
              <a:rect l="0" t="0" r="r" b="b"/>
              <a:pathLst>
                <a:path w="21600" h="21600" extrusionOk="0">
                  <a:moveTo>
                    <a:pt x="2860" y="2"/>
                  </a:moveTo>
                  <a:lnTo>
                    <a:pt x="2860" y="2"/>
                  </a:lnTo>
                  <a:lnTo>
                    <a:pt x="2860" y="2"/>
                  </a:lnTo>
                  <a:cubicBezTo>
                    <a:pt x="2851" y="1"/>
                    <a:pt x="2842" y="1"/>
                    <a:pt x="2833" y="0"/>
                  </a:cubicBezTo>
                  <a:lnTo>
                    <a:pt x="2833" y="25"/>
                  </a:lnTo>
                  <a:lnTo>
                    <a:pt x="0" y="2398"/>
                  </a:lnTo>
                  <a:lnTo>
                    <a:pt x="1" y="17152"/>
                  </a:lnTo>
                  <a:lnTo>
                    <a:pt x="2826" y="18607"/>
                  </a:lnTo>
                  <a:lnTo>
                    <a:pt x="2826" y="18609"/>
                  </a:lnTo>
                  <a:cubicBezTo>
                    <a:pt x="4572" y="18969"/>
                    <a:pt x="6200" y="19999"/>
                    <a:pt x="7393" y="21600"/>
                  </a:cubicBezTo>
                  <a:lnTo>
                    <a:pt x="12323" y="18374"/>
                  </a:lnTo>
                  <a:lnTo>
                    <a:pt x="21600" y="12305"/>
                  </a:lnTo>
                  <a:cubicBezTo>
                    <a:pt x="17295" y="4853"/>
                    <a:pt x="10247" y="508"/>
                    <a:pt x="2860" y="2"/>
                  </a:cubicBezTo>
                  <a:close/>
                </a:path>
              </a:pathLst>
            </a:custGeom>
            <a:solidFill>
              <a:srgbClr val="00B0F0"/>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dirty="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3" name="Shape 28354">
              <a:extLst>
                <a:ext uri="{FF2B5EF4-FFF2-40B4-BE49-F238E27FC236}">
                  <a16:creationId xmlns:a16="http://schemas.microsoft.com/office/drawing/2014/main" id="{D374746C-8C65-1EED-B2E1-ABBE5B675282}"/>
                </a:ext>
              </a:extLst>
            </p:cNvPr>
            <p:cNvSpPr/>
            <p:nvPr/>
          </p:nvSpPr>
          <p:spPr>
            <a:xfrm>
              <a:off x="9555823" y="3275881"/>
              <a:ext cx="371403" cy="21299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782"/>
                  </a:lnTo>
                  <a:lnTo>
                    <a:pt x="11" y="19909"/>
                  </a:lnTo>
                  <a:lnTo>
                    <a:pt x="21362" y="21600"/>
                  </a:lnTo>
                  <a:cubicBezTo>
                    <a:pt x="21362" y="21600"/>
                    <a:pt x="21600" y="0"/>
                    <a:pt x="21600" y="0"/>
                  </a:cubicBezTo>
                  <a:close/>
                </a:path>
              </a:pathLst>
            </a:custGeom>
            <a:solidFill>
              <a:srgbClr val="000000">
                <a:alpha val="65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4" name="Shape 28355">
              <a:extLst>
                <a:ext uri="{FF2B5EF4-FFF2-40B4-BE49-F238E27FC236}">
                  <a16:creationId xmlns:a16="http://schemas.microsoft.com/office/drawing/2014/main" id="{70E6A704-3302-E5DB-FB21-B9504D1BAB3B}"/>
                </a:ext>
              </a:extLst>
            </p:cNvPr>
            <p:cNvSpPr/>
            <p:nvPr/>
          </p:nvSpPr>
          <p:spPr>
            <a:xfrm>
              <a:off x="9920458" y="4667253"/>
              <a:ext cx="1233082" cy="1081636"/>
            </a:xfrm>
            <a:custGeom>
              <a:avLst/>
              <a:gdLst/>
              <a:ahLst/>
              <a:cxnLst>
                <a:cxn ang="0">
                  <a:pos x="wd2" y="hd2"/>
                </a:cxn>
                <a:cxn ang="5400000">
                  <a:pos x="wd2" y="hd2"/>
                </a:cxn>
                <a:cxn ang="10800000">
                  <a:pos x="wd2" y="hd2"/>
                </a:cxn>
                <a:cxn ang="16200000">
                  <a:pos x="wd2" y="hd2"/>
                </a:cxn>
              </a:cxnLst>
              <a:rect l="0" t="0" r="r" b="b"/>
              <a:pathLst>
                <a:path w="21600" h="21600" extrusionOk="0">
                  <a:moveTo>
                    <a:pt x="10386" y="21600"/>
                  </a:moveTo>
                  <a:lnTo>
                    <a:pt x="21600" y="14226"/>
                  </a:lnTo>
                  <a:cubicBezTo>
                    <a:pt x="16375" y="5984"/>
                    <a:pt x="8426" y="1012"/>
                    <a:pt x="5" y="0"/>
                  </a:cubicBezTo>
                  <a:lnTo>
                    <a:pt x="0" y="14762"/>
                  </a:lnTo>
                  <a:cubicBezTo>
                    <a:pt x="3970" y="15587"/>
                    <a:pt x="7674" y="17939"/>
                    <a:pt x="10386" y="21600"/>
                  </a:cubicBezTo>
                  <a:close/>
                </a:path>
              </a:pathLst>
            </a:custGeom>
            <a:solidFill>
              <a:srgbClr val="000000">
                <a:alpha val="5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05" name="Shape 28356">
              <a:extLst>
                <a:ext uri="{FF2B5EF4-FFF2-40B4-BE49-F238E27FC236}">
                  <a16:creationId xmlns:a16="http://schemas.microsoft.com/office/drawing/2014/main" id="{29553DF2-9C4C-D992-9BE1-67B9901D03FC}"/>
                </a:ext>
              </a:extLst>
            </p:cNvPr>
            <p:cNvSpPr/>
            <p:nvPr/>
          </p:nvSpPr>
          <p:spPr>
            <a:xfrm>
              <a:off x="9920458" y="3275881"/>
              <a:ext cx="58175" cy="1342289"/>
            </a:xfrm>
            <a:custGeom>
              <a:avLst/>
              <a:gdLst/>
              <a:ahLst/>
              <a:cxnLst>
                <a:cxn ang="0">
                  <a:pos x="wd2" y="hd2"/>
                </a:cxn>
                <a:cxn ang="5400000">
                  <a:pos x="wd2" y="hd2"/>
                </a:cxn>
                <a:cxn ang="10800000">
                  <a:pos x="wd2" y="hd2"/>
                </a:cxn>
                <a:cxn ang="16200000">
                  <a:pos x="wd2" y="hd2"/>
                </a:cxn>
              </a:cxnLst>
              <a:rect l="0" t="0" r="r" b="b"/>
              <a:pathLst>
                <a:path w="21600" h="21600" extrusionOk="0">
                  <a:moveTo>
                    <a:pt x="21600" y="64"/>
                  </a:moveTo>
                  <a:cubicBezTo>
                    <a:pt x="14474" y="40"/>
                    <a:pt x="7348" y="18"/>
                    <a:pt x="209" y="0"/>
                  </a:cubicBezTo>
                  <a:lnTo>
                    <a:pt x="0" y="21490"/>
                  </a:lnTo>
                  <a:cubicBezTo>
                    <a:pt x="7150" y="21521"/>
                    <a:pt x="14279" y="21559"/>
                    <a:pt x="21395" y="21600"/>
                  </a:cubicBezTo>
                  <a:cubicBezTo>
                    <a:pt x="21395" y="21600"/>
                    <a:pt x="21600" y="64"/>
                    <a:pt x="21600" y="64"/>
                  </a:cubicBezTo>
                  <a:close/>
                </a:path>
              </a:pathLst>
            </a:custGeom>
            <a:solidFill>
              <a:srgbClr val="FFFFFF">
                <a:alpha val="10000"/>
              </a:srgbClr>
            </a:solidFill>
            <a:ln w="12700" cap="flat">
              <a:noFill/>
              <a:miter lim="400000"/>
            </a:ln>
            <a:effectLst/>
          </p:spPr>
          <p:txBody>
            <a:bodyPr wrap="square" lIns="30434" tIns="30434" rIns="30434" bIns="30434" numCol="1" anchor="ctr">
              <a:noAutofit/>
            </a:bodyPr>
            <a:lstStyle/>
            <a:p>
              <a:pPr marL="0" marR="0" lvl="0" indent="0" algn="l" defTabSz="36518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2396"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grpSp>
      <p:sp>
        <p:nvSpPr>
          <p:cNvPr id="47" name="TextBox 46">
            <a:extLst>
              <a:ext uri="{FF2B5EF4-FFF2-40B4-BE49-F238E27FC236}">
                <a16:creationId xmlns:a16="http://schemas.microsoft.com/office/drawing/2014/main" id="{590C4356-9337-49DF-7FF8-83136316DAA7}"/>
              </a:ext>
            </a:extLst>
          </p:cNvPr>
          <p:cNvSpPr txBox="1"/>
          <p:nvPr/>
        </p:nvSpPr>
        <p:spPr>
          <a:xfrm>
            <a:off x="7357179" y="5176217"/>
            <a:ext cx="3600000" cy="864019"/>
          </a:xfrm>
          <a:prstGeom prst="rect">
            <a:avLst/>
          </a:prstGeom>
          <a:noFill/>
        </p:spPr>
        <p:txBody>
          <a:bodyPr wrap="square" rtlCol="0">
            <a:spAutoFit/>
          </a:bodyPr>
          <a:lstStyle/>
          <a:p>
            <a:pPr marL="0" lvl="0" indent="0" algn="ctr">
              <a:lnSpc>
                <a:spcPct val="107000"/>
              </a:lnSpc>
              <a:buNone/>
              <a:defRPr/>
            </a:pPr>
            <a:r>
              <a:rPr lang="en-GB" sz="1600" dirty="0">
                <a:latin typeface="Trebuchet MS" panose="020B0603020202020204" pitchFamily="34" charset="0"/>
              </a:rPr>
              <a:t>To advertise the high returns of the product which will result in higher product sales</a:t>
            </a:r>
            <a:endParaRPr lang="en-IN" sz="1600" dirty="0">
              <a:latin typeface="Trebuchet MS" panose="020B0603020202020204" pitchFamily="34" charset="0"/>
            </a:endParaRPr>
          </a:p>
        </p:txBody>
      </p:sp>
      <p:sp>
        <p:nvSpPr>
          <p:cNvPr id="48" name="TextBox 47">
            <a:extLst>
              <a:ext uri="{FF2B5EF4-FFF2-40B4-BE49-F238E27FC236}">
                <a16:creationId xmlns:a16="http://schemas.microsoft.com/office/drawing/2014/main" id="{3806B1F4-5844-80E8-5F6E-ACF6F879BF1C}"/>
              </a:ext>
            </a:extLst>
          </p:cNvPr>
          <p:cNvSpPr txBox="1"/>
          <p:nvPr/>
        </p:nvSpPr>
        <p:spPr>
          <a:xfrm>
            <a:off x="2268409" y="5155926"/>
            <a:ext cx="3600000" cy="864019"/>
          </a:xfrm>
          <a:prstGeom prst="rect">
            <a:avLst/>
          </a:prstGeom>
          <a:noFill/>
        </p:spPr>
        <p:txBody>
          <a:bodyPr wrap="square" rtlCol="0">
            <a:spAutoFit/>
          </a:bodyPr>
          <a:lstStyle/>
          <a:p>
            <a:pPr marL="0" lvl="0" indent="0" algn="ctr">
              <a:lnSpc>
                <a:spcPct val="107000"/>
              </a:lnSpc>
              <a:buNone/>
              <a:defRPr/>
            </a:pPr>
            <a:r>
              <a:rPr lang="en-GB" sz="1600" dirty="0">
                <a:latin typeface="Trebuchet MS" panose="020B0603020202020204" pitchFamily="34" charset="0"/>
              </a:rPr>
              <a:t>To improve upon the idea of publishing IRR if something similar is already done by a competitor </a:t>
            </a:r>
            <a:endParaRPr lang="en-IN" sz="1600" dirty="0">
              <a:latin typeface="Trebuchet MS" panose="020B0603020202020204" pitchFamily="34" charset="0"/>
            </a:endParaRPr>
          </a:p>
        </p:txBody>
      </p:sp>
      <p:sp>
        <p:nvSpPr>
          <p:cNvPr id="49" name="TextBox 48">
            <a:extLst>
              <a:ext uri="{FF2B5EF4-FFF2-40B4-BE49-F238E27FC236}">
                <a16:creationId xmlns:a16="http://schemas.microsoft.com/office/drawing/2014/main" id="{07B6C02D-DE0E-2D1C-0811-41DFAA7B7D58}"/>
              </a:ext>
            </a:extLst>
          </p:cNvPr>
          <p:cNvSpPr txBox="1"/>
          <p:nvPr/>
        </p:nvSpPr>
        <p:spPr>
          <a:xfrm>
            <a:off x="1807492" y="3464834"/>
            <a:ext cx="3082782" cy="864019"/>
          </a:xfrm>
          <a:prstGeom prst="rect">
            <a:avLst/>
          </a:prstGeom>
          <a:noFill/>
        </p:spPr>
        <p:txBody>
          <a:bodyPr wrap="square" rtlCol="0">
            <a:spAutoFit/>
          </a:bodyPr>
          <a:lstStyle>
            <a:defPPr>
              <a:defRPr lang="en-US"/>
            </a:defPPr>
            <a:lvl1pPr lvl="0" indent="0" algn="ctr">
              <a:lnSpc>
                <a:spcPct val="107000"/>
              </a:lnSpc>
              <a:buNone/>
              <a:defRPr sz="1600">
                <a:latin typeface="Trebuchet MS" panose="020B0603020202020204" pitchFamily="34" charset="0"/>
              </a:defRPr>
            </a:lvl1pPr>
          </a:lstStyle>
          <a:p>
            <a:r>
              <a:rPr lang="en-GB" dirty="0"/>
              <a:t>To explore a cross sell opportunity to attract existing customers</a:t>
            </a:r>
          </a:p>
        </p:txBody>
      </p:sp>
      <p:sp>
        <p:nvSpPr>
          <p:cNvPr id="50" name="TextBox 49">
            <a:extLst>
              <a:ext uri="{FF2B5EF4-FFF2-40B4-BE49-F238E27FC236}">
                <a16:creationId xmlns:a16="http://schemas.microsoft.com/office/drawing/2014/main" id="{F0AE6BF9-9D1D-B857-C800-F7F52F6BC1D4}"/>
              </a:ext>
            </a:extLst>
          </p:cNvPr>
          <p:cNvSpPr txBox="1"/>
          <p:nvPr/>
        </p:nvSpPr>
        <p:spPr>
          <a:xfrm>
            <a:off x="1962600" y="2161494"/>
            <a:ext cx="3600000" cy="600549"/>
          </a:xfrm>
          <a:prstGeom prst="rect">
            <a:avLst/>
          </a:prstGeom>
          <a:noFill/>
        </p:spPr>
        <p:txBody>
          <a:bodyPr wrap="square" rtlCol="0">
            <a:spAutoFit/>
          </a:bodyPr>
          <a:lstStyle/>
          <a:p>
            <a:pPr marL="0" lvl="0" indent="0" algn="ctr">
              <a:lnSpc>
                <a:spcPct val="107000"/>
              </a:lnSpc>
              <a:buNone/>
              <a:defRPr/>
            </a:pPr>
            <a:r>
              <a:rPr lang="en-GB" sz="1600" dirty="0">
                <a:latin typeface="Trebuchet MS" panose="020B0603020202020204" pitchFamily="34" charset="0"/>
              </a:rPr>
              <a:t>To increase transparency with customer in the process of sale</a:t>
            </a:r>
            <a:endParaRPr lang="en-IN" sz="1600" dirty="0">
              <a:latin typeface="Trebuchet MS" panose="020B0603020202020204" pitchFamily="34" charset="0"/>
            </a:endParaRPr>
          </a:p>
        </p:txBody>
      </p:sp>
      <p:sp>
        <p:nvSpPr>
          <p:cNvPr id="51" name="TextBox 50">
            <a:extLst>
              <a:ext uri="{FF2B5EF4-FFF2-40B4-BE49-F238E27FC236}">
                <a16:creationId xmlns:a16="http://schemas.microsoft.com/office/drawing/2014/main" id="{DC643B9B-7BE9-28CE-5D32-8088DBFBE67A}"/>
              </a:ext>
            </a:extLst>
          </p:cNvPr>
          <p:cNvSpPr txBox="1"/>
          <p:nvPr/>
        </p:nvSpPr>
        <p:spPr>
          <a:xfrm>
            <a:off x="8234983" y="3596570"/>
            <a:ext cx="3600000" cy="600549"/>
          </a:xfrm>
          <a:prstGeom prst="rect">
            <a:avLst/>
          </a:prstGeom>
          <a:noFill/>
        </p:spPr>
        <p:txBody>
          <a:bodyPr wrap="square" rtlCol="0">
            <a:spAutoFit/>
          </a:bodyPr>
          <a:lstStyle/>
          <a:p>
            <a:pPr marL="0" lvl="0" indent="0" algn="ctr">
              <a:lnSpc>
                <a:spcPct val="107000"/>
              </a:lnSpc>
              <a:buNone/>
              <a:defRPr/>
            </a:pPr>
            <a:r>
              <a:rPr lang="en-GB" sz="1600" dirty="0">
                <a:latin typeface="Trebuchet MS" panose="020B0603020202020204" pitchFamily="34" charset="0"/>
              </a:rPr>
              <a:t>To take an initiative as part of educating customers</a:t>
            </a:r>
          </a:p>
        </p:txBody>
      </p:sp>
      <p:sp>
        <p:nvSpPr>
          <p:cNvPr id="107" name="TextBox 106">
            <a:extLst>
              <a:ext uri="{FF2B5EF4-FFF2-40B4-BE49-F238E27FC236}">
                <a16:creationId xmlns:a16="http://schemas.microsoft.com/office/drawing/2014/main" id="{B06395F2-C63B-43D6-E025-5C3866F491F9}"/>
              </a:ext>
            </a:extLst>
          </p:cNvPr>
          <p:cNvSpPr txBox="1"/>
          <p:nvPr/>
        </p:nvSpPr>
        <p:spPr>
          <a:xfrm>
            <a:off x="7635392" y="2139856"/>
            <a:ext cx="3600000" cy="864019"/>
          </a:xfrm>
          <a:prstGeom prst="rect">
            <a:avLst/>
          </a:prstGeom>
          <a:noFill/>
        </p:spPr>
        <p:txBody>
          <a:bodyPr wrap="square" rtlCol="0">
            <a:spAutoFit/>
          </a:bodyPr>
          <a:lstStyle/>
          <a:p>
            <a:pPr marL="0" lvl="0" indent="0" algn="ctr">
              <a:lnSpc>
                <a:spcPct val="107000"/>
              </a:lnSpc>
              <a:buNone/>
              <a:defRPr/>
            </a:pPr>
            <a:r>
              <a:rPr lang="en-GB" sz="1600" dirty="0">
                <a:latin typeface="Trebuchet MS" panose="020B0603020202020204" pitchFamily="34" charset="0"/>
              </a:rPr>
              <a:t>To </a:t>
            </a:r>
            <a:r>
              <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help</a:t>
            </a:r>
            <a:r>
              <a:rPr lang="en-US" sz="1600" dirty="0">
                <a:solidFill>
                  <a:srgbClr val="000000"/>
                </a:solidFill>
                <a:latin typeface="Trebuchet MS" panose="020B0603020202020204" pitchFamily="34" charset="0"/>
              </a:rPr>
              <a:t> policyholder make better financial choices and an informed decision</a:t>
            </a:r>
            <a:r>
              <a:rPr lang="en-GB" sz="1600" dirty="0">
                <a:latin typeface="Trebuchet MS" panose="020B0603020202020204" pitchFamily="34" charset="0"/>
              </a:rPr>
              <a:t> </a:t>
            </a:r>
          </a:p>
        </p:txBody>
      </p:sp>
      <p:pic>
        <p:nvPicPr>
          <p:cNvPr id="8" name="Graphic 7" descr="Head with gears">
            <a:extLst>
              <a:ext uri="{FF2B5EF4-FFF2-40B4-BE49-F238E27FC236}">
                <a16:creationId xmlns:a16="http://schemas.microsoft.com/office/drawing/2014/main" id="{8E9E79CA-751D-102E-FF37-8B96B732594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620000" y="3654867"/>
            <a:ext cx="450000" cy="450000"/>
          </a:xfrm>
          <a:prstGeom prst="rect">
            <a:avLst/>
          </a:prstGeom>
        </p:spPr>
      </p:pic>
      <p:pic>
        <p:nvPicPr>
          <p:cNvPr id="11" name="Graphic 10" descr="Cloud Computing">
            <a:extLst>
              <a:ext uri="{FF2B5EF4-FFF2-40B4-BE49-F238E27FC236}">
                <a16:creationId xmlns:a16="http://schemas.microsoft.com/office/drawing/2014/main" id="{D58E6A1A-7375-286A-9DFE-045F63C1419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5722379" y="4693411"/>
            <a:ext cx="450000" cy="450000"/>
          </a:xfrm>
          <a:prstGeom prst="rect">
            <a:avLst/>
          </a:prstGeom>
        </p:spPr>
      </p:pic>
      <p:pic>
        <p:nvPicPr>
          <p:cNvPr id="13" name="Graphic 12" descr="Mining tools">
            <a:extLst>
              <a:ext uri="{FF2B5EF4-FFF2-40B4-BE49-F238E27FC236}">
                <a16:creationId xmlns:a16="http://schemas.microsoft.com/office/drawing/2014/main" id="{051FE521-A71D-DC92-4C9F-472FCBFFAFB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074917" y="3670453"/>
            <a:ext cx="520511" cy="520511"/>
          </a:xfrm>
          <a:prstGeom prst="rect">
            <a:avLst/>
          </a:prstGeom>
        </p:spPr>
      </p:pic>
      <p:pic>
        <p:nvPicPr>
          <p:cNvPr id="15" name="Graphic 14" descr="Coins">
            <a:extLst>
              <a:ext uri="{FF2B5EF4-FFF2-40B4-BE49-F238E27FC236}">
                <a16:creationId xmlns:a16="http://schemas.microsoft.com/office/drawing/2014/main" id="{5BC3E1F9-8800-2CD9-3813-09120BA87065}"/>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958868" y="2637402"/>
            <a:ext cx="450000" cy="450000"/>
          </a:xfrm>
          <a:prstGeom prst="rect">
            <a:avLst/>
          </a:prstGeom>
        </p:spPr>
      </p:pic>
      <p:pic>
        <p:nvPicPr>
          <p:cNvPr id="17" name="Graphic 16" descr="Chevron arrows">
            <a:extLst>
              <a:ext uri="{FF2B5EF4-FFF2-40B4-BE49-F238E27FC236}">
                <a16:creationId xmlns:a16="http://schemas.microsoft.com/office/drawing/2014/main" id="{0B53A0C0-2720-C169-E59C-CA770CF7C6C7}"/>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5696493" y="2614001"/>
            <a:ext cx="549120" cy="549120"/>
          </a:xfrm>
          <a:prstGeom prst="rect">
            <a:avLst/>
          </a:prstGeom>
        </p:spPr>
      </p:pic>
      <p:pic>
        <p:nvPicPr>
          <p:cNvPr id="19" name="Graphic 18" descr="Presentation with bar chart">
            <a:extLst>
              <a:ext uri="{FF2B5EF4-FFF2-40B4-BE49-F238E27FC236}">
                <a16:creationId xmlns:a16="http://schemas.microsoft.com/office/drawing/2014/main" id="{C55A8C25-8ACC-C32E-78C8-F683B417A248}"/>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6990366" y="4693411"/>
            <a:ext cx="450000" cy="450000"/>
          </a:xfrm>
          <a:prstGeom prst="rect">
            <a:avLst/>
          </a:prstGeom>
        </p:spPr>
      </p:pic>
      <p:sp>
        <p:nvSpPr>
          <p:cNvPr id="3" name="Slide Number Placeholder 2">
            <a:extLst>
              <a:ext uri="{FF2B5EF4-FFF2-40B4-BE49-F238E27FC236}">
                <a16:creationId xmlns:a16="http://schemas.microsoft.com/office/drawing/2014/main" id="{8E0800DC-4507-47E4-BAF1-222E55ADE96E}"/>
              </a:ext>
            </a:extLst>
          </p:cNvPr>
          <p:cNvSpPr>
            <a:spLocks noGrp="1"/>
          </p:cNvSpPr>
          <p:nvPr>
            <p:ph type="sldNum" sz="quarter" idx="12"/>
          </p:nvPr>
        </p:nvSpPr>
        <p:spPr/>
        <p:txBody>
          <a:bodyPr/>
          <a:lstStyle/>
          <a:p>
            <a:pPr>
              <a:defRPr/>
            </a:pPr>
            <a:fld id="{B118C919-524D-4AE6-802D-F6FBC61D86FD}" type="slidenum">
              <a:rPr lang="en-GB" smtClean="0"/>
              <a:pPr>
                <a:defRPr/>
              </a:pPr>
              <a:t>7</a:t>
            </a:fld>
            <a:endParaRPr lang="en-GB"/>
          </a:p>
        </p:txBody>
      </p:sp>
    </p:spTree>
    <p:extLst>
      <p:ext uri="{BB962C8B-B14F-4D97-AF65-F5344CB8AC3E}">
        <p14:creationId xmlns:p14="http://schemas.microsoft.com/office/powerpoint/2010/main" val="3564169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44" name="Rectangle 2">
            <a:extLst>
              <a:ext uri="{FF2B5EF4-FFF2-40B4-BE49-F238E27FC236}">
                <a16:creationId xmlns:a16="http://schemas.microsoft.com/office/drawing/2014/main" id="{F3FB8E39-FDD5-8E30-DB12-A79E6266FA12}"/>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Considerations / </a:t>
            </a:r>
            <a:r>
              <a:rPr lang="en-US" altLang="en-US" sz="3200" b="1" kern="0" dirty="0" smtClean="0">
                <a:solidFill>
                  <a:schemeClr val="tx1"/>
                </a:solidFill>
                <a:latin typeface="Trebuchet MS" panose="020B0603020202020204" pitchFamily="34" charset="0"/>
              </a:rPr>
              <a:t>Implications (1/2)</a:t>
            </a:r>
            <a:endParaRPr lang="en-US" altLang="en-US" sz="3200" b="1" kern="0" dirty="0">
              <a:solidFill>
                <a:schemeClr val="tx1"/>
              </a:solidFill>
              <a:latin typeface="Trebuchet MS" panose="020B0603020202020204" pitchFamily="34" charset="0"/>
            </a:endParaRPr>
          </a:p>
        </p:txBody>
      </p:sp>
      <p:sp>
        <p:nvSpPr>
          <p:cNvPr id="6" name="Freeform: Shape 5">
            <a:extLst>
              <a:ext uri="{FF2B5EF4-FFF2-40B4-BE49-F238E27FC236}">
                <a16:creationId xmlns:a16="http://schemas.microsoft.com/office/drawing/2014/main" id="{D45D4FEF-C91A-3C33-F76B-45D552F879F9}"/>
              </a:ext>
            </a:extLst>
          </p:cNvPr>
          <p:cNvSpPr/>
          <p:nvPr/>
        </p:nvSpPr>
        <p:spPr>
          <a:xfrm>
            <a:off x="2035590"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Regulator</a:t>
            </a:r>
          </a:p>
        </p:txBody>
      </p:sp>
      <p:sp>
        <p:nvSpPr>
          <p:cNvPr id="7" name="Freeform: Shape 6">
            <a:extLst>
              <a:ext uri="{FF2B5EF4-FFF2-40B4-BE49-F238E27FC236}">
                <a16:creationId xmlns:a16="http://schemas.microsoft.com/office/drawing/2014/main" id="{F6E84EF5-899A-10C6-9756-2384CFA86634}"/>
              </a:ext>
            </a:extLst>
          </p:cNvPr>
          <p:cNvSpPr/>
          <p:nvPr/>
        </p:nvSpPr>
        <p:spPr>
          <a:xfrm>
            <a:off x="2036628"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Currently silent</a:t>
            </a:r>
          </a:p>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Approval requirement</a:t>
            </a:r>
          </a:p>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Explanation of move</a:t>
            </a:r>
          </a:p>
        </p:txBody>
      </p:sp>
      <p:sp>
        <p:nvSpPr>
          <p:cNvPr id="8" name="Freeform: Shape 7">
            <a:extLst>
              <a:ext uri="{FF2B5EF4-FFF2-40B4-BE49-F238E27FC236}">
                <a16:creationId xmlns:a16="http://schemas.microsoft.com/office/drawing/2014/main" id="{1FD07E1E-C3E9-7283-F1B3-CAE8BBC7A283}"/>
              </a:ext>
            </a:extLst>
          </p:cNvPr>
          <p:cNvSpPr/>
          <p:nvPr/>
        </p:nvSpPr>
        <p:spPr>
          <a:xfrm>
            <a:off x="4496963"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New Policyholder</a:t>
            </a:r>
          </a:p>
        </p:txBody>
      </p:sp>
      <p:sp>
        <p:nvSpPr>
          <p:cNvPr id="9" name="Freeform: Shape 8">
            <a:extLst>
              <a:ext uri="{FF2B5EF4-FFF2-40B4-BE49-F238E27FC236}">
                <a16:creationId xmlns:a16="http://schemas.microsoft.com/office/drawing/2014/main" id="{49C1112D-3FEE-3550-C7FC-45A133A2193B}"/>
              </a:ext>
            </a:extLst>
          </p:cNvPr>
          <p:cNvSpPr/>
          <p:nvPr/>
        </p:nvSpPr>
        <p:spPr>
          <a:xfrm>
            <a:off x="4496962"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Additional information</a:t>
            </a:r>
          </a:p>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Informed decision</a:t>
            </a:r>
          </a:p>
          <a:p>
            <a:pPr marL="171450" lvl="1" indent="-171450" algn="l" defTabSz="800100">
              <a:lnSpc>
                <a:spcPct val="90000"/>
              </a:lnSpc>
              <a:spcBef>
                <a:spcPct val="0"/>
              </a:spcBef>
              <a:spcAft>
                <a:spcPct val="15000"/>
              </a:spcAft>
              <a:buChar char="•"/>
            </a:pPr>
            <a:r>
              <a:rPr lang="en-IN" sz="1800" kern="1200" dirty="0">
                <a:solidFill>
                  <a:schemeClr val="tx1"/>
                </a:solidFill>
                <a:latin typeface="Trebuchet MS" panose="020B0603020202020204" pitchFamily="34" charset="0"/>
              </a:rPr>
              <a:t>Formation of PRE</a:t>
            </a:r>
          </a:p>
        </p:txBody>
      </p:sp>
      <p:sp>
        <p:nvSpPr>
          <p:cNvPr id="10" name="Freeform: Shape 9">
            <a:extLst>
              <a:ext uri="{FF2B5EF4-FFF2-40B4-BE49-F238E27FC236}">
                <a16:creationId xmlns:a16="http://schemas.microsoft.com/office/drawing/2014/main" id="{E95ECE99-83A9-C8F1-63DA-0CCDDBAAC42B}"/>
              </a:ext>
            </a:extLst>
          </p:cNvPr>
          <p:cNvSpPr/>
          <p:nvPr/>
        </p:nvSpPr>
        <p:spPr>
          <a:xfrm>
            <a:off x="6958336"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Existing Policyholder</a:t>
            </a:r>
          </a:p>
        </p:txBody>
      </p:sp>
      <p:sp>
        <p:nvSpPr>
          <p:cNvPr id="11" name="Freeform: Shape 10">
            <a:extLst>
              <a:ext uri="{FF2B5EF4-FFF2-40B4-BE49-F238E27FC236}">
                <a16:creationId xmlns:a16="http://schemas.microsoft.com/office/drawing/2014/main" id="{B617BFE9-72E3-B029-CD93-A6AC832B731F}"/>
              </a:ext>
            </a:extLst>
          </p:cNvPr>
          <p:cNvSpPr/>
          <p:nvPr/>
        </p:nvSpPr>
        <p:spPr>
          <a:xfrm>
            <a:off x="6958336"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FontTx/>
              <a:buChar char="•"/>
            </a:pPr>
            <a:r>
              <a:rPr lang="en-IN" dirty="0">
                <a:solidFill>
                  <a:schemeClr val="tx1"/>
                </a:solidFill>
                <a:latin typeface="Trebuchet MS" panose="020B0603020202020204" pitchFamily="34" charset="0"/>
              </a:rPr>
              <a:t>Existing </a:t>
            </a:r>
            <a:r>
              <a:rPr lang="en-IN" dirty="0" smtClean="0">
                <a:solidFill>
                  <a:schemeClr val="tx1"/>
                </a:solidFill>
                <a:latin typeface="Trebuchet MS" panose="020B0603020202020204" pitchFamily="34" charset="0"/>
              </a:rPr>
              <a:t>products</a:t>
            </a:r>
          </a:p>
          <a:p>
            <a:pPr marL="171450" lvl="1" indent="-171450" defTabSz="800100">
              <a:lnSpc>
                <a:spcPct val="90000"/>
              </a:lnSpc>
              <a:spcBef>
                <a:spcPct val="0"/>
              </a:spcBef>
              <a:spcAft>
                <a:spcPct val="15000"/>
              </a:spcAft>
              <a:buChar char="•"/>
            </a:pPr>
            <a:r>
              <a:rPr lang="en-IN" dirty="0" smtClean="0">
                <a:solidFill>
                  <a:schemeClr val="tx1"/>
                </a:solidFill>
                <a:latin typeface="Trebuchet MS" panose="020B0603020202020204" pitchFamily="34" charset="0"/>
              </a:rPr>
              <a:t>May </a:t>
            </a:r>
            <a:r>
              <a:rPr lang="en-IN" dirty="0">
                <a:solidFill>
                  <a:schemeClr val="tx1"/>
                </a:solidFill>
                <a:latin typeface="Trebuchet MS" panose="020B0603020202020204" pitchFamily="34" charset="0"/>
              </a:rPr>
              <a:t>feel aggrieved</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Lapse &amp; re-entry </a:t>
            </a:r>
            <a:r>
              <a:rPr lang="en-IN" dirty="0" smtClean="0">
                <a:solidFill>
                  <a:schemeClr val="tx1"/>
                </a:solidFill>
                <a:latin typeface="Trebuchet MS" panose="020B0603020202020204" pitchFamily="34" charset="0"/>
              </a:rPr>
              <a:t>risk</a:t>
            </a:r>
            <a:endParaRPr lang="en-IN" dirty="0">
              <a:solidFill>
                <a:schemeClr val="tx1"/>
              </a:solidFill>
              <a:latin typeface="Trebuchet MS" panose="020B0603020202020204" pitchFamily="34" charset="0"/>
            </a:endParaRPr>
          </a:p>
        </p:txBody>
      </p:sp>
      <p:sp>
        <p:nvSpPr>
          <p:cNvPr id="12" name="Freeform: Shape 11">
            <a:extLst>
              <a:ext uri="{FF2B5EF4-FFF2-40B4-BE49-F238E27FC236}">
                <a16:creationId xmlns:a16="http://schemas.microsoft.com/office/drawing/2014/main" id="{E5287B10-3F64-CC3B-42C3-30360408198A}"/>
              </a:ext>
            </a:extLst>
          </p:cNvPr>
          <p:cNvSpPr/>
          <p:nvPr/>
        </p:nvSpPr>
        <p:spPr>
          <a:xfrm>
            <a:off x="9381126" y="144780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alpha val="90000"/>
            </a:schemeClr>
          </a:solidFill>
          <a:ln>
            <a:solidFill>
              <a:schemeClr val="accent2">
                <a:alpha val="9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Admin &amp; IT Systems</a:t>
            </a:r>
          </a:p>
        </p:txBody>
      </p:sp>
      <p:sp>
        <p:nvSpPr>
          <p:cNvPr id="13" name="Freeform: Shape 12">
            <a:extLst>
              <a:ext uri="{FF2B5EF4-FFF2-40B4-BE49-F238E27FC236}">
                <a16:creationId xmlns:a16="http://schemas.microsoft.com/office/drawing/2014/main" id="{6262CFF9-3CCB-367E-0149-62350BFBEE35}"/>
              </a:ext>
            </a:extLst>
          </p:cNvPr>
          <p:cNvSpPr/>
          <p:nvPr/>
        </p:nvSpPr>
        <p:spPr>
          <a:xfrm>
            <a:off x="9381126" y="1999392"/>
            <a:ext cx="2159099" cy="1742763"/>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System implementation</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Time, effort &amp; cost</a:t>
            </a:r>
          </a:p>
        </p:txBody>
      </p:sp>
      <p:sp>
        <p:nvSpPr>
          <p:cNvPr id="20" name="Freeform: Shape 19">
            <a:extLst>
              <a:ext uri="{FF2B5EF4-FFF2-40B4-BE49-F238E27FC236}">
                <a16:creationId xmlns:a16="http://schemas.microsoft.com/office/drawing/2014/main" id="{57823049-4161-79DA-EC99-6871C2C3E9BC}"/>
              </a:ext>
            </a:extLst>
          </p:cNvPr>
          <p:cNvSpPr/>
          <p:nvPr/>
        </p:nvSpPr>
        <p:spPr>
          <a:xfrm>
            <a:off x="3269692" y="385866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Distribution Channels</a:t>
            </a:r>
          </a:p>
        </p:txBody>
      </p:sp>
      <p:sp>
        <p:nvSpPr>
          <p:cNvPr id="21" name="Freeform: Shape 20">
            <a:extLst>
              <a:ext uri="{FF2B5EF4-FFF2-40B4-BE49-F238E27FC236}">
                <a16:creationId xmlns:a16="http://schemas.microsoft.com/office/drawing/2014/main" id="{88B6FEE5-FA0A-7300-5593-B4236E7C8C02}"/>
              </a:ext>
            </a:extLst>
          </p:cNvPr>
          <p:cNvSpPr/>
          <p:nvPr/>
        </p:nvSpPr>
        <p:spPr>
          <a:xfrm>
            <a:off x="3269692" y="4412261"/>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Training on understanding IRR</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Training on explaining IRR to customer</a:t>
            </a:r>
          </a:p>
        </p:txBody>
      </p:sp>
      <p:sp>
        <p:nvSpPr>
          <p:cNvPr id="22" name="Freeform: Shape 21">
            <a:extLst>
              <a:ext uri="{FF2B5EF4-FFF2-40B4-BE49-F238E27FC236}">
                <a16:creationId xmlns:a16="http://schemas.microsoft.com/office/drawing/2014/main" id="{AE1184E0-3DAD-CD0F-1E12-82131984DA48}"/>
              </a:ext>
            </a:extLst>
          </p:cNvPr>
          <p:cNvSpPr/>
          <p:nvPr/>
        </p:nvSpPr>
        <p:spPr>
          <a:xfrm>
            <a:off x="5731065" y="385866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Competitors</a:t>
            </a:r>
          </a:p>
        </p:txBody>
      </p:sp>
      <p:sp>
        <p:nvSpPr>
          <p:cNvPr id="23" name="Freeform: Shape 22">
            <a:extLst>
              <a:ext uri="{FF2B5EF4-FFF2-40B4-BE49-F238E27FC236}">
                <a16:creationId xmlns:a16="http://schemas.microsoft.com/office/drawing/2014/main" id="{1D41E8CA-92A1-9444-B081-F46BD8CB48D0}"/>
              </a:ext>
            </a:extLst>
          </p:cNvPr>
          <p:cNvSpPr/>
          <p:nvPr/>
        </p:nvSpPr>
        <p:spPr>
          <a:xfrm>
            <a:off x="5729899" y="4412261"/>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Current practice</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Potential time to implement this change </a:t>
            </a:r>
          </a:p>
        </p:txBody>
      </p:sp>
      <p:sp>
        <p:nvSpPr>
          <p:cNvPr id="24" name="Freeform: Shape 23">
            <a:extLst>
              <a:ext uri="{FF2B5EF4-FFF2-40B4-BE49-F238E27FC236}">
                <a16:creationId xmlns:a16="http://schemas.microsoft.com/office/drawing/2014/main" id="{37850F70-62C8-BE50-92D2-09787B928B7D}"/>
              </a:ext>
            </a:extLst>
          </p:cNvPr>
          <p:cNvSpPr/>
          <p:nvPr/>
        </p:nvSpPr>
        <p:spPr>
          <a:xfrm>
            <a:off x="8192438" y="385866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AA &amp; </a:t>
            </a:r>
            <a:r>
              <a:rPr lang="en-IN" sz="1800" kern="1200" dirty="0" err="1">
                <a:latin typeface="Trebuchet MS" panose="020B0603020202020204" pitchFamily="34" charset="0"/>
              </a:rPr>
              <a:t>BoD</a:t>
            </a:r>
            <a:endParaRPr lang="en-IN" sz="1800" kern="1200" dirty="0">
              <a:latin typeface="Trebuchet MS" panose="020B0603020202020204" pitchFamily="34" charset="0"/>
            </a:endParaRPr>
          </a:p>
        </p:txBody>
      </p:sp>
      <p:sp>
        <p:nvSpPr>
          <p:cNvPr id="25" name="Freeform: Shape 24">
            <a:extLst>
              <a:ext uri="{FF2B5EF4-FFF2-40B4-BE49-F238E27FC236}">
                <a16:creationId xmlns:a16="http://schemas.microsoft.com/office/drawing/2014/main" id="{2A4EA916-3534-1C7D-E3C2-CF59B386B08C}"/>
              </a:ext>
            </a:extLst>
          </p:cNvPr>
          <p:cNvSpPr/>
          <p:nvPr/>
        </p:nvSpPr>
        <p:spPr>
          <a:xfrm>
            <a:off x="8192438" y="4412261"/>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Approval requirement</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Cost-Benefit analysis</a:t>
            </a:r>
          </a:p>
        </p:txBody>
      </p:sp>
      <p:sp>
        <p:nvSpPr>
          <p:cNvPr id="3" name="Slide Number Placeholder 2">
            <a:extLst>
              <a:ext uri="{FF2B5EF4-FFF2-40B4-BE49-F238E27FC236}">
                <a16:creationId xmlns:a16="http://schemas.microsoft.com/office/drawing/2014/main" id="{D5449089-D80B-45D1-883C-05A056B65624}"/>
              </a:ext>
            </a:extLst>
          </p:cNvPr>
          <p:cNvSpPr>
            <a:spLocks noGrp="1"/>
          </p:cNvSpPr>
          <p:nvPr>
            <p:ph type="sldNum" sz="quarter" idx="12"/>
          </p:nvPr>
        </p:nvSpPr>
        <p:spPr/>
        <p:txBody>
          <a:bodyPr/>
          <a:lstStyle/>
          <a:p>
            <a:pPr>
              <a:defRPr/>
            </a:pPr>
            <a:fld id="{B118C919-524D-4AE6-802D-F6FBC61D86FD}" type="slidenum">
              <a:rPr lang="en-GB" smtClean="0"/>
              <a:pPr>
                <a:defRPr/>
              </a:pPr>
              <a:t>8</a:t>
            </a:fld>
            <a:endParaRPr lang="en-GB"/>
          </a:p>
        </p:txBody>
      </p:sp>
    </p:spTree>
    <p:extLst>
      <p:ext uri="{BB962C8B-B14F-4D97-AF65-F5344CB8AC3E}">
        <p14:creationId xmlns:p14="http://schemas.microsoft.com/office/powerpoint/2010/main" val="1354478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Freeform: Shape 5">
            <a:extLst>
              <a:ext uri="{FF2B5EF4-FFF2-40B4-BE49-F238E27FC236}">
                <a16:creationId xmlns:a16="http://schemas.microsoft.com/office/drawing/2014/main" id="{D45D4FEF-C91A-3C33-F76B-45D552F879F9}"/>
              </a:ext>
            </a:extLst>
          </p:cNvPr>
          <p:cNvSpPr/>
          <p:nvPr/>
        </p:nvSpPr>
        <p:spPr>
          <a:xfrm>
            <a:off x="3205155"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dirty="0">
                <a:latin typeface="Trebuchet MS" panose="020B0603020202020204" pitchFamily="34" charset="0"/>
              </a:rPr>
              <a:t>New Business</a:t>
            </a:r>
            <a:endParaRPr lang="en-IN" sz="1800" kern="1200" dirty="0">
              <a:latin typeface="Trebuchet MS" panose="020B0603020202020204" pitchFamily="34" charset="0"/>
            </a:endParaRPr>
          </a:p>
        </p:txBody>
      </p:sp>
      <p:sp>
        <p:nvSpPr>
          <p:cNvPr id="7" name="Freeform: Shape 6">
            <a:extLst>
              <a:ext uri="{FF2B5EF4-FFF2-40B4-BE49-F238E27FC236}">
                <a16:creationId xmlns:a16="http://schemas.microsoft.com/office/drawing/2014/main" id="{F6E84EF5-899A-10C6-9756-2384CFA86634}"/>
              </a:ext>
            </a:extLst>
          </p:cNvPr>
          <p:cNvSpPr/>
          <p:nvPr/>
        </p:nvSpPr>
        <p:spPr>
          <a:xfrm>
            <a:off x="3205155"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Boost sales if successful</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Reduce sale of certain products if low IRR</a:t>
            </a:r>
          </a:p>
        </p:txBody>
      </p:sp>
      <p:sp>
        <p:nvSpPr>
          <p:cNvPr id="8" name="Freeform: Shape 7">
            <a:extLst>
              <a:ext uri="{FF2B5EF4-FFF2-40B4-BE49-F238E27FC236}">
                <a16:creationId xmlns:a16="http://schemas.microsoft.com/office/drawing/2014/main" id="{1FD07E1E-C3E9-7283-F1B3-CAE8BBC7A283}"/>
              </a:ext>
            </a:extLst>
          </p:cNvPr>
          <p:cNvSpPr/>
          <p:nvPr/>
        </p:nvSpPr>
        <p:spPr>
          <a:xfrm>
            <a:off x="5666528"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Impact of GST</a:t>
            </a:r>
          </a:p>
        </p:txBody>
      </p:sp>
      <p:sp>
        <p:nvSpPr>
          <p:cNvPr id="9" name="Freeform: Shape 8">
            <a:extLst>
              <a:ext uri="{FF2B5EF4-FFF2-40B4-BE49-F238E27FC236}">
                <a16:creationId xmlns:a16="http://schemas.microsoft.com/office/drawing/2014/main" id="{49C1112D-3FEE-3550-C7FC-45A133A2193B}"/>
              </a:ext>
            </a:extLst>
          </p:cNvPr>
          <p:cNvSpPr/>
          <p:nvPr/>
        </p:nvSpPr>
        <p:spPr>
          <a:xfrm>
            <a:off x="5666527"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Usually shown without GST</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Policyholder pays premium with GST</a:t>
            </a:r>
          </a:p>
        </p:txBody>
      </p:sp>
      <p:sp>
        <p:nvSpPr>
          <p:cNvPr id="10" name="Freeform: Shape 9">
            <a:extLst>
              <a:ext uri="{FF2B5EF4-FFF2-40B4-BE49-F238E27FC236}">
                <a16:creationId xmlns:a16="http://schemas.microsoft.com/office/drawing/2014/main" id="{E95ECE99-83A9-C8F1-63DA-0CCDDBAAC42B}"/>
              </a:ext>
            </a:extLst>
          </p:cNvPr>
          <p:cNvSpPr/>
          <p:nvPr/>
        </p:nvSpPr>
        <p:spPr>
          <a:xfrm>
            <a:off x="8127901" y="1454149"/>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Impact of Income Tax</a:t>
            </a:r>
          </a:p>
        </p:txBody>
      </p:sp>
      <p:sp>
        <p:nvSpPr>
          <p:cNvPr id="11" name="Freeform: Shape 10">
            <a:extLst>
              <a:ext uri="{FF2B5EF4-FFF2-40B4-BE49-F238E27FC236}">
                <a16:creationId xmlns:a16="http://schemas.microsoft.com/office/drawing/2014/main" id="{B617BFE9-72E3-B029-CD93-A6AC832B731F}"/>
              </a:ext>
            </a:extLst>
          </p:cNvPr>
          <p:cNvSpPr/>
          <p:nvPr/>
        </p:nvSpPr>
        <p:spPr>
          <a:xfrm>
            <a:off x="8127901" y="2007749"/>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Tax treatment of benefits</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Tax slab of individual</a:t>
            </a:r>
          </a:p>
        </p:txBody>
      </p:sp>
      <p:sp>
        <p:nvSpPr>
          <p:cNvPr id="20" name="Freeform: Shape 19">
            <a:extLst>
              <a:ext uri="{FF2B5EF4-FFF2-40B4-BE49-F238E27FC236}">
                <a16:creationId xmlns:a16="http://schemas.microsoft.com/office/drawing/2014/main" id="{57823049-4161-79DA-EC99-6871C2C3E9BC}"/>
              </a:ext>
            </a:extLst>
          </p:cNvPr>
          <p:cNvSpPr/>
          <p:nvPr/>
        </p:nvSpPr>
        <p:spPr>
          <a:xfrm>
            <a:off x="4447328" y="385866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solidFill>
                  <a:schemeClr val="bg1"/>
                </a:solidFill>
                <a:latin typeface="Trebuchet MS" panose="020B0603020202020204" pitchFamily="34" charset="0"/>
              </a:rPr>
              <a:t>Impact on Niche Segments</a:t>
            </a:r>
          </a:p>
        </p:txBody>
      </p:sp>
      <p:sp>
        <p:nvSpPr>
          <p:cNvPr id="21" name="Freeform: Shape 20">
            <a:extLst>
              <a:ext uri="{FF2B5EF4-FFF2-40B4-BE49-F238E27FC236}">
                <a16:creationId xmlns:a16="http://schemas.microsoft.com/office/drawing/2014/main" id="{88B6FEE5-FA0A-7300-5593-B4236E7C8C02}"/>
              </a:ext>
            </a:extLst>
          </p:cNvPr>
          <p:cNvSpPr/>
          <p:nvPr/>
        </p:nvSpPr>
        <p:spPr>
          <a:xfrm>
            <a:off x="4447328" y="4412261"/>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No / low competition</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May be detrimental to show IRR</a:t>
            </a:r>
          </a:p>
        </p:txBody>
      </p:sp>
      <p:sp>
        <p:nvSpPr>
          <p:cNvPr id="22" name="Freeform: Shape 21">
            <a:extLst>
              <a:ext uri="{FF2B5EF4-FFF2-40B4-BE49-F238E27FC236}">
                <a16:creationId xmlns:a16="http://schemas.microsoft.com/office/drawing/2014/main" id="{AE1184E0-3DAD-CD0F-1E12-82131984DA48}"/>
              </a:ext>
            </a:extLst>
          </p:cNvPr>
          <p:cNvSpPr/>
          <p:nvPr/>
        </p:nvSpPr>
        <p:spPr>
          <a:xfrm>
            <a:off x="6908701" y="3858661"/>
            <a:ext cx="2159099" cy="507612"/>
          </a:xfrm>
          <a:custGeom>
            <a:avLst/>
            <a:gdLst>
              <a:gd name="connsiteX0" fmla="*/ 0 w 2159099"/>
              <a:gd name="connsiteY0" fmla="*/ 0 h 863639"/>
              <a:gd name="connsiteX1" fmla="*/ 2159099 w 2159099"/>
              <a:gd name="connsiteY1" fmla="*/ 0 h 863639"/>
              <a:gd name="connsiteX2" fmla="*/ 2159099 w 2159099"/>
              <a:gd name="connsiteY2" fmla="*/ 863639 h 863639"/>
              <a:gd name="connsiteX3" fmla="*/ 0 w 2159099"/>
              <a:gd name="connsiteY3" fmla="*/ 863639 h 863639"/>
              <a:gd name="connsiteX4" fmla="*/ 0 w 2159099"/>
              <a:gd name="connsiteY4" fmla="*/ 0 h 863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863639">
                <a:moveTo>
                  <a:pt x="0" y="0"/>
                </a:moveTo>
                <a:lnTo>
                  <a:pt x="2159099" y="0"/>
                </a:lnTo>
                <a:lnTo>
                  <a:pt x="2159099" y="863639"/>
                </a:lnTo>
                <a:lnTo>
                  <a:pt x="0" y="863639"/>
                </a:lnTo>
                <a:lnTo>
                  <a:pt x="0" y="0"/>
                </a:lnTo>
                <a:close/>
              </a:path>
            </a:pathLst>
          </a:custGeom>
          <a:solidFill>
            <a:schemeClr val="accent2"/>
          </a:solidFill>
          <a:ln>
            <a:solidFill>
              <a:schemeClr val="accent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rebuchet MS" panose="020B0603020202020204" pitchFamily="34" charset="0"/>
              </a:rPr>
              <a:t>Other Factors</a:t>
            </a:r>
          </a:p>
        </p:txBody>
      </p:sp>
      <p:sp>
        <p:nvSpPr>
          <p:cNvPr id="23" name="Freeform: Shape 22">
            <a:extLst>
              <a:ext uri="{FF2B5EF4-FFF2-40B4-BE49-F238E27FC236}">
                <a16:creationId xmlns:a16="http://schemas.microsoft.com/office/drawing/2014/main" id="{1D41E8CA-92A1-9444-B081-F46BD8CB48D0}"/>
              </a:ext>
            </a:extLst>
          </p:cNvPr>
          <p:cNvSpPr/>
          <p:nvPr/>
        </p:nvSpPr>
        <p:spPr>
          <a:xfrm>
            <a:off x="6907535" y="4412261"/>
            <a:ext cx="2159099" cy="1726051"/>
          </a:xfrm>
          <a:custGeom>
            <a:avLst/>
            <a:gdLst>
              <a:gd name="connsiteX0" fmla="*/ 0 w 2159099"/>
              <a:gd name="connsiteY0" fmla="*/ 0 h 2854800"/>
              <a:gd name="connsiteX1" fmla="*/ 2159099 w 2159099"/>
              <a:gd name="connsiteY1" fmla="*/ 0 h 2854800"/>
              <a:gd name="connsiteX2" fmla="*/ 2159099 w 2159099"/>
              <a:gd name="connsiteY2" fmla="*/ 2854800 h 2854800"/>
              <a:gd name="connsiteX3" fmla="*/ 0 w 2159099"/>
              <a:gd name="connsiteY3" fmla="*/ 2854800 h 2854800"/>
              <a:gd name="connsiteX4" fmla="*/ 0 w 2159099"/>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9099" h="2854800">
                <a:moveTo>
                  <a:pt x="0" y="0"/>
                </a:moveTo>
                <a:lnTo>
                  <a:pt x="2159099" y="0"/>
                </a:lnTo>
                <a:lnTo>
                  <a:pt x="2159099" y="2854800"/>
                </a:lnTo>
                <a:lnTo>
                  <a:pt x="0" y="2854800"/>
                </a:lnTo>
                <a:lnTo>
                  <a:pt x="0" y="0"/>
                </a:lnTo>
                <a:close/>
              </a:path>
            </a:pathLst>
          </a:custGeom>
          <a:solidFill>
            <a:srgbClr val="A3E7FF">
              <a:alpha val="89804"/>
            </a:srgbClr>
          </a:solidFill>
          <a:ln>
            <a:solidFill>
              <a:srgbClr val="A3E7FF">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Rider premium</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Annuity / pension products</a:t>
            </a:r>
          </a:p>
          <a:p>
            <a:pPr marL="171450" lvl="1" indent="-171450" defTabSz="800100">
              <a:lnSpc>
                <a:spcPct val="90000"/>
              </a:lnSpc>
              <a:spcBef>
                <a:spcPct val="0"/>
              </a:spcBef>
              <a:spcAft>
                <a:spcPct val="15000"/>
              </a:spcAft>
              <a:buChar char="•"/>
            </a:pPr>
            <a:r>
              <a:rPr lang="en-IN" dirty="0">
                <a:solidFill>
                  <a:schemeClr val="tx1"/>
                </a:solidFill>
                <a:latin typeface="Trebuchet MS" panose="020B0603020202020204" pitchFamily="34" charset="0"/>
              </a:rPr>
              <a:t>Extra premium on account of EMR</a:t>
            </a:r>
          </a:p>
        </p:txBody>
      </p:sp>
      <p:sp>
        <p:nvSpPr>
          <p:cNvPr id="15" name="Rectangle 2">
            <a:extLst>
              <a:ext uri="{FF2B5EF4-FFF2-40B4-BE49-F238E27FC236}">
                <a16:creationId xmlns:a16="http://schemas.microsoft.com/office/drawing/2014/main" id="{2085F239-C26D-4BCC-8051-BCA4CF730885}"/>
              </a:ext>
            </a:extLst>
          </p:cNvPr>
          <p:cNvSpPr txBox="1">
            <a:spLocks noChangeArrowheads="1"/>
          </p:cNvSpPr>
          <p:nvPr/>
        </p:nvSpPr>
        <p:spPr>
          <a:xfrm>
            <a:off x="1836535" y="228600"/>
            <a:ext cx="8518930" cy="50761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Considerations / </a:t>
            </a:r>
            <a:r>
              <a:rPr lang="en-US" altLang="en-US" sz="3200" b="1" kern="0" dirty="0" smtClean="0">
                <a:solidFill>
                  <a:schemeClr val="tx1"/>
                </a:solidFill>
                <a:latin typeface="Trebuchet MS" panose="020B0603020202020204" pitchFamily="34" charset="0"/>
              </a:rPr>
              <a:t>Implications (2/2)</a:t>
            </a:r>
            <a:endParaRPr lang="en-US" altLang="en-US" sz="3200" b="1" kern="0" dirty="0">
              <a:solidFill>
                <a:schemeClr val="tx1"/>
              </a:solidFill>
              <a:latin typeface="Trebuchet MS" panose="020B0603020202020204" pitchFamily="34" charset="0"/>
            </a:endParaRPr>
          </a:p>
        </p:txBody>
      </p:sp>
      <p:sp>
        <p:nvSpPr>
          <p:cNvPr id="3" name="Slide Number Placeholder 2">
            <a:extLst>
              <a:ext uri="{FF2B5EF4-FFF2-40B4-BE49-F238E27FC236}">
                <a16:creationId xmlns:a16="http://schemas.microsoft.com/office/drawing/2014/main" id="{1F95DAC4-000D-48B9-B2BA-A759D735CFA4}"/>
              </a:ext>
            </a:extLst>
          </p:cNvPr>
          <p:cNvSpPr>
            <a:spLocks noGrp="1"/>
          </p:cNvSpPr>
          <p:nvPr>
            <p:ph type="sldNum" sz="quarter" idx="12"/>
          </p:nvPr>
        </p:nvSpPr>
        <p:spPr/>
        <p:txBody>
          <a:bodyPr/>
          <a:lstStyle/>
          <a:p>
            <a:pPr>
              <a:defRPr/>
            </a:pPr>
            <a:fld id="{B118C919-524D-4AE6-802D-F6FBC61D86FD}" type="slidenum">
              <a:rPr lang="en-GB" smtClean="0"/>
              <a:pPr>
                <a:defRPr/>
              </a:pPr>
              <a:t>9</a:t>
            </a:fld>
            <a:endParaRPr lang="en-GB"/>
          </a:p>
        </p:txBody>
      </p:sp>
    </p:spTree>
    <p:extLst>
      <p:ext uri="{BB962C8B-B14F-4D97-AF65-F5344CB8AC3E}">
        <p14:creationId xmlns:p14="http://schemas.microsoft.com/office/powerpoint/2010/main" val="3632910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0.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3.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4.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5.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6.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7.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8.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9.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
  <TotalTime>7325</TotalTime>
  <Words>2796</Words>
  <Application>Microsoft Office PowerPoint</Application>
  <PresentationFormat>Widescreen</PresentationFormat>
  <Paragraphs>373</Paragraphs>
  <Slides>27</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Arial</vt:lpstr>
      <vt:lpstr>Bahamas</vt:lpstr>
      <vt:lpstr>Calibri</vt:lpstr>
      <vt:lpstr>Garamond</vt:lpstr>
      <vt:lpstr>Gill Sans</vt:lpstr>
      <vt:lpstr>Helvetica</vt:lpstr>
      <vt:lpstr>Mangal</vt:lpstr>
      <vt:lpstr>Times New Roman</vt:lpstr>
      <vt:lpstr>Trebuchet MS</vt:lpstr>
      <vt:lpstr>Verdana</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Saachi Patel</cp:lastModifiedBy>
  <cp:revision>214</cp:revision>
  <dcterms:created xsi:type="dcterms:W3CDTF">2011-07-20T12:11:57Z</dcterms:created>
  <dcterms:modified xsi:type="dcterms:W3CDTF">2022-06-23T14:42:45Z</dcterms:modified>
</cp:coreProperties>
</file>